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5.16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Engineering Portfolio Workday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use a portfolio to communicate the complete story of a design project?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ORGANIZE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CURATE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EXPLAIN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final engineering portfolio workday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Final Engineering Portfolio Workday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5.17 — Final Presentation Preparation and Rehearsal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evidence that shows the full design process.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portfolio sections clearly and professionally.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evidence supports the final design decisions.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assemble a final portfolio that tells the design story from problem definition to tested solution.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can engineers use a portfolio to communicate the complete story of a design project?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Engineering Portfolio Workday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evidence that shows the full design process.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portfolio sections clearly and professionally.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evidence supports the final design decisions.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assemble a final portfolio that tells the design story from problem definition to tested solution.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5.16: Final Engineering Portfolio Workday</dc:title>
  <dc:subject>IED Unit 5 Lesson 5.16</dc:subject>
  <dc:creator>LockwoodSTEM</dc:creator>
  <cp:lastModifiedBy>LockwoodSTEM</cp:lastModifiedBy>
  <cp:revision>1</cp:revision>
  <dcterms:created xsi:type="dcterms:W3CDTF">2026-07-17T18:02:17Z</dcterms:created>
  <dcterms:modified xsi:type="dcterms:W3CDTF">2026-07-17T18:02:17Z</dcterms:modified>
</cp:coreProperties>
</file>