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5.14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Ethics, Safety, Sustainability, and Life-Cycle Analysis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make responsible design decisions beyond simply making a prototype work?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EVALUATE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QUESTION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IMPROVE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ethics, safety, sustainability, and life-cycle analysis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Ethics, Safety, Sustainability, and Life-Cycle Analysis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5.15 — Final Prototype Revision and Refinement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ethical and safety considerations connected to the design.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Consider sustainability, materials, life cycle, and impact.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 a responsible improvement or limitation statement.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evaluate a design using ethical, safety, sustainability, and life-cycle considerations.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 engineers make responsible design decisions beyond simply making a prototype work?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Ethics, Safety, Sustainability, and Life-Cycle Analysis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ethical and safety considerations connected to the design.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Consider sustainability, materials, life cycle, and impact.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 a responsible improvement or limitation statement.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evaluate a design using ethical, safety, sustainability, and life-cycle considerations.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5.14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5.14: Ethics, Safety, Sustainability, and Life-Cycle Analysis</dc:title>
  <dc:subject>IED Unit 5 Lesson 5.14</dc:subject>
  <dc:creator>LockwoodSTEM</dc:creator>
  <cp:lastModifiedBy>LockwoodSTEM</cp:lastModifiedBy>
  <cp:revision>1</cp:revision>
  <dcterms:created xsi:type="dcterms:W3CDTF">2026-07-17T18:02:17Z</dcterms:created>
  <dcterms:modified xsi:type="dcterms:W3CDTF">2026-07-17T18:02:17Z</dcterms:modified>
</cp:coreProperties>
</file>