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 and Stakeholder Feedback Review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combine data and user feedback to decide what should improve?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ANALYZE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PRIORITIZE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DECIDE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data analysis and stakeholder feedback review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Data Analysis and Stakeholder Feedback Review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5.14 — Ethics, Safety, Sustainability, and Life-Cycle Analysis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Summarize test data and user feedback.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patterns, strengths, weaknesses, and conflicts in the evidence.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revision priorities based on evidence.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analyze test data and stakeholder feedback to identify the most important revision priorities.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combine data and user feedback to decide what should improve?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 and Stakeholder Feedback Review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Summarize test data and user feedback.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patterns, strengths, weaknesses, and conflicts in the evidence.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revision priorities based on evidence.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analyze test data and stakeholder feedback to identify the most important revision priorities.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5.13: Data Analysis and Stakeholder Feedback Review</dc:title>
  <dc:subject>IED Unit 5 Lesson 5.13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