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5.11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Testing Protocol and User Feedback Plan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test whether a prototype solves the user problem?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DESIGN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MEASURE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ASK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testing protocol and user feedback plan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Testing Protocol and User Feedback Plan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5.12 — Prototype Testing and User Feedback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test steps connected to the design criteria.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how user feedback will be collected respectfully and consistently.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what data or observations will show whether the prototype works.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create a testing protocol and user feedback plan connected to criteria and user needs.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can engineers test whether a prototype solves the user problem?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Testing Protocol and User Feedback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test steps connected to the design criteria.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how user feedback will be collected respectfully and consistently.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what data or observations will show whether the prototype works.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create a testing protocol and user feedback plan connected to criteria and user needs.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5.11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5.11: Testing Protocol and User Feedback Plan</dc:title>
  <dc:subject>IED Unit 5 Lesson 5.11</dc:subject>
  <dc:creator>LockwoodSTEM</dc:creator>
  <cp:lastModifiedBy>LockwoodSTEM</cp:lastModifiedBy>
  <cp:revision>1</cp:revision>
  <dcterms:created xsi:type="dcterms:W3CDTF">2026-07-17T18:02:17Z</dcterms:created>
  <dcterms:modified xsi:type="dcterms:W3CDTF">2026-07-17T18:02:17Z</dcterms:modified>
</cp:coreProperties>
</file>