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4.9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Electrical Safety and Simple Circuits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simple circuits safely support an engineering prototype?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electrical safety and simple circuits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electrical safety and simple circuits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electrical safety and simple circuits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electrical safety and simple circuits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electrical safety and simple circuits.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4.10 — Motors and Electromechanical Motion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power source, load, conductor, switch, and circuit path.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safe circuit setup protects people, components, and prototypes.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for correct connections before powering a circuit.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identify basic circuit components and explain safe circuit-building expectations.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simple circuits safely support an engineering prototype?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identify, build, check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power source, load, conductor, switch, and circuit path.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why safe circuit setup protects people, components, and prototypes.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for correct connections before powering a circuit.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electrical safety and simple circuits?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Verify the circuit path and connections before adding power.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identify basic circuit components and explain safe circuit-building expectations.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identify, build, or check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4.9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circuit must have a complete path for current to flow.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Electrical safety includes low-voltage habits, correct polarity, secure connections, and inspection before power.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prototype circuit should be tested before it is integrated into a larger system.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4.9: Electrical Safety and Simple Circuits</dc:title>
  <dc:subject>IED Unit 4 Lesson 4.9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