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4.8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Motion Graphs and System Behavior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graphs help engineers understand system behavior over time?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motion graphs and system behavior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motion graphs and system behavior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motion graphs and system behavior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motion graphs and system behavior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motion graphs and system behavior.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4.9 — Electrical Safety and Simple Circuits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a motion or performance graph shows over time.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graph patterns to describe speed, change, delay, or inconsistency.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graph evidence to a system behavior conclusion.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interpret a motion or performance graph and connect it to a system behavior claim.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graphs help engineers understand system behavior over time?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graph, interpret, connect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what a motion or performance graph shows over time.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graph patterns to describe speed, change, delay, or inconsistency.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graph evidence to a system behavior conclusion.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motion graphs and system behavior?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the graph pattern to support a specific claim about system behavior.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interpret a motion or performance graph and connect it to a system behavior claim.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graph, interpret, or connect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4.8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make system behavior easier to compare and communicate.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Patterns over time can reveal delays, spikes, slowdowns, or inconsistent performance.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should support a specific engineering claim.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4.8: Motion Graphs and System Behavior</dc:title>
  <dc:subject>IED Unit 4 Lesson 4.8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