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4.7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Friction, Force, and Mechanism Performance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friction affect whether a mechanism works reliably?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friction, force, and mechanism performance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friction, force, and mechanism performance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friction, force, and mechanism performance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friction, force, and mechanism performance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friction, force, and mechanism performance.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4.8 — Motion Graphs and System Behavior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where friction appears in a moving mechanism.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when friction is useful and when it causes performance problems.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 a design adjustment to improve reliability.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friction can help or hurt mechanism performance and propose a design adjustment.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friction affect whether a mechanism works reliably?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observe, diagnose, reduce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where friction appears in a moving mechanism.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Diagnose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when friction is useful and when it causes performance problems.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Reduce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 a design adjustment to improve reliability.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friction, force, and mechanism performance?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Identify the contact point and evidence before deciding how to reduce or use friction.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explain how friction can help or hurt mechanism performance and propose a design adjustment.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observe, diagnose, or reduce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can provide grip, resistance, or unwanted energy loss.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performance depends on contact surfaces, alignment, force, and material choice.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friction problem should be diagnosed before parts are redesigned.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4.7: Friction, Force, and Mechanism Performance</dc:title>
  <dc:subject>IED Unit 4 Lesson 4.7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