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4.3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Testing Lab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test materials before choosing them for a prototype?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material testing lab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material testing lab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material testing lab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material testing lab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material testing lab.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4.4 — Statistics and Measurement Error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 a fair material comparison using consistent procedures.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observations, measurements, and test conditions clearly.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test results to support a material recommendation.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run a simple material test, record observations, and connect results to a design decision.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test materials before choosing them for a prototype?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test, measure, evaluate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 a fair material comparison using consistent procedures.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observations, measurements, and test conditions clearly.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Evaluate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test results to support a material recommendation.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material testing lab?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Use the same test method on each material and compare recorded results.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run a simple material test, record observations, and connect results to a design decision.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test, measure, or evaluate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turns a material preference into evidence.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Fair tests control variables so results can be compared.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notes should include setup, measurements, observations, and conclusions.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4.3: Material Testing Lab</dc:title>
  <dc:subject>IED Unit 4 Lesson 4.3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