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4.2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Materials and Material Properties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material properties influence aerospace design decisions?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aerospace materials and material properties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aerospace materials and material properties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aerospace materials and material properties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aerospace materials and material properties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aerospace materials and material properties.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4.3 — Material Testing Lab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common material properties such as strength, stiffness, density, toughness, and flexibility.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aerospace designers balance performance, mass, cost, and manufacturability.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material property to justify a design recommendation.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compare material properties and explain how they affect aerospace design choices.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material properties influence aerospace design decisions?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compare, select, justify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common material properties such as strength, stiffness, density, toughness, and flexibility.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aerospace designers balance performance, mass, cost, and manufacturability.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material property to justify a design recommendation.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aerospace materials and material properties?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Match material properties to the design requirement before choosing.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compare material properties and explain how they affect aerospace design choices.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compare, select, or justify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choice changes mass, strength, durability, cost, and fabrication options.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material is not always the best engineering choice.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material recommendation should connect properties to the design requirement.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4.2: Aerospace Materials and Material Properties</dc:title>
  <dc:subject>IED Unit 4 Lesson 4.2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