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4.21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Technical Documentation: Mechanism, Circuit, Data, and Revision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document a functional system so others can understand, test, build, or improve it?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final technical documentation: mechanism, circuit, data, and revision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final technical documentation: mechanism, circuit, data, and revision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final technical documentation: mechanism, circuit, data, and revision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final technical documentation: mechanism, circuit, data, and revision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final technical documentation: mechanism, circuit, data, and revision.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4.22 — Unit 4 Technical Demonstration and Reflection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final evidence for the mechanism, electrical subsystem, testing, and revisions.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the system works using diagrams, data, and notes.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documentation that another person could inspect or improve.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organize final documentation that explains the mechanism, circuit or subsystem, data, and revision history.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document a functional system so others can understand, test, build, or improve it?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organize, explain, package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final evidence for the mechanism, electrical subsystem, testing, and revisions.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the system works using diagrams, data, and notes.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Package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documentation that another person could inspect or improve.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final technical documentation: mechanism, circuit, data, and revision?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Organize the evidence so another person can understand and evaluate the system.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organize final documentation that explains the mechanism, circuit or subsystem, data, and revision history.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organize, explain, or package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turns a prototype into a communicable engineering result.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Mechanism, circuit, data, and revision evidence should tell one coherent story.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package helps another engineer understand what works and what should improve next.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4.21: Final Technical Documentation: Mechanism, Circuit, Data, and Revision</dc:title>
  <dc:subject>IED Unit 4 Lesson 4.21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