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4.19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Analysis, Graphing, and Design Conclusions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data help engineers decide whether a prototype was successful?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data analysis, graphing, and design conclusions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data analysis, graphing, and design conclusions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data analysis, graphing, and design conclusions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data analysis, graphing, and design conclusions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data analysis, graphing, and design conclusions.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4.20 — Iteration and Prototype Revision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prototype test data for analysis.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interpret a graph that communicates system performance.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 conclusion that connects data to success criteria.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analyze prototype data, create a graph, and write a design conclusion supported by evidence.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data help engineers decide whether a prototype was successful?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analyze, graph, conclude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prototype test data for analysis.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interpret a graph that communicates system performance.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Conclude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 conclusion that connects data to success criteria.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data analysis, graphing, and design conclusions?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Connect the graph and data directly to the success criteria.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analyze prototype data, create a graph, and write a design conclusion supported by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analyze, graph, or conclude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Analysis turns raw measurements into engineering meaning.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make patterns and comparisons visible.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design conclusion should say what the data support and what remains uncertain.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4.19: Data Analysis, Graphing, and Design Conclusions</dc:title>
  <dc:subject>IED Unit 4 Lesson 4.19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