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4.17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Protocol Development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design fair tests to evaluate whether a prototype works?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testing protocol development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testing protocol development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testing protocol development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testing protocol development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testing protocol development.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4.18 — Prototype Testing and Data Collection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test goal and success criteria.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variables, constants, and repeated trials.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how results will be recorded and compared.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write a testing protocol that identifies variables, criteria, procedures, and data to collect.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design fair tests to evaluate whether a prototype works?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define, control, plan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test goal and success criteria.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variables, constants, and repeated trials.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how results will be recorded and compared.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testing protocol development?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Define the test variables and data plan before running the test.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write a testing protocol that identifies variables, criteria, procedures, and data to collect.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define, control, or plan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4.17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fair test is planned before data collection begins.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protocols help teams avoid changing too many variables at once.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 table should match the decision the team needs to make.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4.17: Testing Protocol Development</dc:title>
  <dc:subject>IED Unit 4 Lesson 4.17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