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4.14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Modeling Workday: Components, Motion, and Fit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model and check parts before building?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cad modeling workday: components, motion, and fit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cad modeling workday: components, motion, and fit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cad modeling workday: components, motion, and fit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cad modeling workday: components, motion, and fit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cad modeling workday: components, motion, and fit.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4.15 — Prototype Build Day 1: Structure and Mechanism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revise CAD components needed for the prototype.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fit, clearance, and movement between modeled parts.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CAD evidence before physical construction.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model prototype components and record evidence that parts fit and move as intended.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model and check parts before building?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model, inspect, revise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revise CAD components needed for the prototype.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fit, clearance, and movement between modeled parts.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CAD evidence before physical construction.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cad modeling workday: components, motion, and fit?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Inspect the modeled parts for fit and motion before building.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model prototype components and record evidence that parts fit and move as intended.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model, inspect, or revise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models should be checked against the function they must support.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motion issues are easier to fix before fabrication.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screenshots and notes help explain why parts are ready or need revision.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4.14: CAD Modeling Workday: Components, Motion, and Fit</dc:title>
  <dc:subject>IED Unit 4 Lesson 4.14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