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3.9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Motion and Functional Checks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motion checks reveal interference or alignment issues?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RESOLVE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assembly motion and functional checks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assembly motion and functional checks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assembly motion and functional checks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assembly motion and functional checks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assembly motion and functional checks.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3.10 — Export, Slice, and Submit Rocket Parts for 3D Printing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when motion or interference checks are needed.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CAD checks to locate collisions or blocked movement.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evidence that supports a design decision.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use motion or interference checks to find problems before printing.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Motion and Functional Checks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motion checks reveal interference or alignment issues?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move, inspect, resolve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when motion or interference checks are needed.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CAD checks to locate collisions or blocked movement.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Resolve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evidence that supports a design decision.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assembly motion and functional checks?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Use a motion or interference check before assuming the assembly works.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use motion or interference checks to find problems before printing.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move, inspect, or resolve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3.9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Motion checks reveal issues that static views may hide.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is a design problem, not just a display problem.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 should happen before fabrication.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3.9 Assembly Motion and Functional Checks</dc:title>
  <dc:subject>IED Unit 3 Lesson 3.9</dc:subject>
  <dc:creator>LockwoodSTEM</dc:creator>
  <cp:lastModifiedBy>LockwoodSTEM</cp:lastModifiedBy>
  <cp:revision>1</cp:revision>
  <dcterms:created xsi:type="dcterms:W3CDTF">2026-07-17T17:27:53Z</dcterms:created>
  <dcterms:modified xsi:type="dcterms:W3CDTF">2026-07-17T17:27:53Z</dcterms:modified>
</cp:coreProperties>
</file>