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3.8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CAD Views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an exploded view communicate assembly order?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exploded cad views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exploded cad views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exploded cad views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exploded cad views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exploded cad views.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3.9 — Assembly Motion and Functional Checks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purpose of an exploded view.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view that separates parts without confusing their relationships.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labels or notes to clarify assembly order.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create an exploded view that makes assembly order and part relationships clear.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CAD Views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an exploded view communicate assembly order?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separate, sequence, communicate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purpose of an exploded view.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view that separates parts without confusing their relationships.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labels or notes to clarify assembly order.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exploded cad views?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— Separate parts enough to show order while keeping relationships recognizable.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create an exploded view that makes assembly order and part relationships clear.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separate, sequence, or communicate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 communicate how parts come together.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Spacing should clarify the assembly, not distort it.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exploded view supports instructions, drawings, and presentations.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3.8 Exploded CAD Views</dc:title>
  <dc:subject>IED Unit 3 Lesson 3.8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