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3.7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Revision Workday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revise an assembly before printing?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rocket assembly revision workday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rocket assembly revision workday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rocket assembly revision workday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rocket assembly revision workday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rocket assembly revision workday.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3.8 — Exploded CAD Views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assembly evidence for unresolved fit or alignment issues.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targeted revisions rather than random changes.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 what changed and why it changed.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revise a rocket assembly using fit-check evidence before fabrication.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Revision Workday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revise an assembly before printing?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revise, document, prepare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assembly evidence for unresolved fit or alignment issues.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targeted revisions rather than random changes.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 what changed and why it changed.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rocket assembly revision workday?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Use the fit evidence to make a targeted change and document the reason.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revise a rocket assembly using fit-check evidence before fabrication.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revise, document, or prepare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work should be driven by evidence.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printing, the assembly should pass basic fit and alignment checks.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revision notes prevent repeated mistakes.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3.7 Rocket Assembly Revision Workday</dc:title>
  <dc:subject>IED Unit 3 Lesson 3.7</dc:subject>
  <dc:creator>LockwoodSTEM</dc:creator>
  <cp:lastModifiedBy>LockwoodSTEM</cp:lastModifiedBy>
  <cp:revision>1</cp:revision>
  <dcterms:created xsi:type="dcterms:W3CDTF">2026-07-17T17:27:53Z</dcterms:created>
  <dcterms:modified xsi:type="dcterms:W3CDTF">2026-07-17T17:27:53Z</dcterms:modified>
</cp:coreProperties>
</file>