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3.6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 Placement and Symmetry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symmetry support accurate fin placement?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PATTERN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fin placement and symmetry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fin placement and symmetry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fin placement and symmetry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fin placement and symmetry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fin placement and symmetry.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3.7 — Rocket Assembly Revision Workday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symmetry to plan fin placement around the rocket body.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equal spacing and consistent orientation.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symmetry supports stability and communication.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place fins evenly and use symmetry as evidence of assembly accuracy.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 Placement and Symmetry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symmetry support accurate fin placement?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place, pattern, verify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symmetry to plan fin placement around the rocket body.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Pattern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equal spacing and consistent orientation.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symmetry supports stability and communication.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fin placement and symmetry?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 — Use a pattern or measured angular spacing and verify the result.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place fins evenly and use symmetry as evidence of assembly accuracy.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place, pattern, or verify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Symmetry helps communicate and check design intent.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spacing prevents one fin from being treated differently by accident.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Patterned parts still need fit and orientation checks.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3.6 Fin Placement and Symmetry</dc:title>
  <dc:subject>IED Unit 3 Lesson 3.6</dc:subject>
  <dc:creator>LockwoodSTEM</dc:creator>
  <cp:lastModifiedBy>LockwoodSTEM</cp:lastModifiedBy>
  <cp:revision>1</cp:revision>
  <dcterms:created xsi:type="dcterms:W3CDTF">2026-07-17T17:27:53Z</dcterms:created>
  <dcterms:modified xsi:type="dcterms:W3CDTF">2026-07-17T17:27:53Z</dcterms:modified>
</cp:coreProperties>
</file>