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3.4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Alignment and Fit Checks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check fit before fabrication?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assembly alignment and fit checks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assembly alignment and fit checks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assembly alignment and fit checks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assembly alignment and fit checks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assembly alignment and fit checks.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3.5 — Joints and Assembly Relationships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contact surfaces and alignment features.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section views or measurements to check fit.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evidence before revising or printing.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use CAD evidence to decide whether rocket parts align and fit before printing.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Alignment and Fit Checks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check fit before fabrication?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align, inspect, decide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contact surfaces and alignment features.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section views or measurements to check fit.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evidence before revising or printing.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assembly alignment and fit checks?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 — Measure or inspect the actual clearance before deciding the assembly is ready.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use CAD evidence to decide whether rocket parts align and fit before printing.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align, inspect, or decide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 fit checks reduce failed prints.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Alignment should be inspected, not assumed.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fit decision needs screenshots, measurements, or notes as proof.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3.4 Assembly Alignment and Fit Checks</dc:title>
  <dc:subject>IED Unit 3 Lesson 3.4</dc:subject>
  <dc:creator>LockwoodSTEM</dc:creator>
  <cp:lastModifiedBy>LockwoodSTEM</cp:lastModifiedBy>
  <cp:revision>1</cp:revision>
  <dcterms:created xsi:type="dcterms:W3CDTF">2026-07-17T17:27:53Z</dcterms:created>
  <dcterms:modified xsi:type="dcterms:W3CDTF">2026-07-17T17:27:53Z</dcterms:modified>
</cp:coreProperties>
</file>