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3.3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Inserting and Positioning Rocket Parts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are parts placed accurately in a CAD assembly?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INSERT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POSITION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inserting and positioning rocket parts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inserting and positioning rocket parts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inserting and positioning rocket parts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inserting and positioning rocket parts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inserting and positioning rocket parts.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3.4 — Assembly Alignment and Fit Checks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Insert required rocket parts into an assembly workspace.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reference geometry to position parts accurately.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orientation before adding assembly relationships.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insert and position rocket parts using intentional reference geometry.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Inserting and Positioning Rocket Parts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are parts placed accurately in a CAD assembly?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insert, position, check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Insert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Insert required rocket parts into an assembly workspace.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Position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reference geometry to position parts accurately.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orientation before adding assembly relationships.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inserting and positioning rocket parts?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Check orientation and reference geometry before adding relationships.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insert and position rocket parts using intentional reference geometry.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insert, position, or check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Inserted parts are not automatically assembled.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Orientation errors can hide until later if they are not checked early.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Reference geometry gives a controlled starting point.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3.3 Inserting and Positioning Rocket Parts</dc:title>
  <dc:subject>IED Unit 3 Lesson 3.3</dc:subject>
  <dc:creator>LockwoodSTEM</dc:creator>
  <cp:lastModifiedBy>LockwoodSTEM</cp:lastModifiedBy>
  <cp:revision>1</cp:revision>
  <dcterms:created xsi:type="dcterms:W3CDTF">2026-07-17T17:27:52Z</dcterms:created>
  <dcterms:modified xsi:type="dcterms:W3CDTF">2026-07-17T17:27:52Z</dcterms:modified>
</cp:coreProperties>
</file>