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3.2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Components and Assembly Files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organize individual parts into an assembly workflow?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cad components and assembly files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cad components and assembly files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cad components and assembly files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cad components and assembly files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cad components and assembly files.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3.3 — Inserting and Positioning Rocket Parts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Distinguish part files from assembly files.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clear naming and folder habits for rocket components.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organized files support revision and collaboration.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organize rocket parts into a controlled assembly file structure.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Components and Assembly Files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organize individual parts into an assembly workflow?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organize, name, control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Distinguish part files from assembly files.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clear naming and folder habits for rocket components.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organized files support revision and collaboration.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cad components and assembly files?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 — Use a clear folder and naming system before building the assembly.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organize rocket parts into a controlled assembly file structure.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organize, name, or control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Assemblies depend on reliable part files.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names reduce missing files and broken references.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Organized CAD evidence makes design reviews easier to inspect.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3.2 CAD Components and Assembly Files</dc:title>
  <dc:subject>IED Unit 3 Lesson 3.2</dc:subject>
  <dc:creator>LockwoodSTEM</dc:creator>
  <cp:lastModifiedBy>LockwoodSTEM</cp:lastModifiedBy>
  <cp:revision>1</cp:revision>
  <dcterms:created xsi:type="dcterms:W3CDTF">2026-07-17T17:27:52Z</dcterms:created>
  <dcterms:modified xsi:type="dcterms:W3CDTF">2026-07-17T17:27:52Z</dcterms:modified>
</cp:coreProperties>
</file>