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3.16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Rocket Assembly Design Package Workday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complete design package communicate the final assembly?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COMPILE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REFINE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final rocket assembly design package workday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final rocket assembly design package workday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final rocket assembly design package workday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final rocket assembly design package workday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final rocket assembly design package workday.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3.17 — Final Rocket Assembly Presentation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 CAD assembly, exploded view, prototype evidence, and drawings.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package for missing or unclear evidence.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Refine documentation before the final presentation.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assemble a complete design package with CAD, prototype, testing, and drawing evidence.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Rocket Assembly Design Package Workday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complete design package communicate the final assembly?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compile, check, refine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Compile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 CAD assembly, exploded view, prototype evidence, and drawings.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package for missing or unclear evidence.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Refine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Refine documentation before the final presentation.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final rocket assembly design package workday?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 — Check each required evidence type and improve unclear items before presenting.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assemble a complete design package with CAD, prototype, testing, and drawing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compile, check, or refine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3.16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design package should tell the complete story of the assembly.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Missing evidence weakens the final presentation.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check improves clarity before others review the work.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3.16 Final Rocket Assembly Design Package Workday</dc:title>
  <dc:subject>IED Unit 3 Lesson 3.16</dc:subject>
  <dc:creator>LockwoodSTEM</dc:creator>
  <cp:lastModifiedBy>LockwoodSTEM</cp:lastModifiedBy>
  <cp:revision>1</cp:revision>
  <dcterms:created xsi:type="dcterms:W3CDTF">2026-07-17T17:27:54Z</dcterms:created>
  <dcterms:modified xsi:type="dcterms:W3CDTF">2026-07-17T17:27:54Z</dcterms:modified>
</cp:coreProperties>
</file>