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3.15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Parts List, Balloons, Notes, and Revisions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parts lists and notes make an assembly drawing usable?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parts list, balloons, notes, and revisions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parts list, balloons, notes, and revisions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parts list, balloons, notes, and revisions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parts list, balloons, notes, and revisions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parts list, balloons, notes, and revisions.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3.16 — Final Rocket Assembly Design Package Workday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balloons to a parts list.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notes to clarify materials, fit, or assembly expectations.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revisions so changes are visible to others.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add parts-list and note evidence that makes an assembly drawing usable.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Parts List, Balloons, Notes, and Revisions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parts lists and notes make an assembly drawing usable?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label, list, revise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balloons to a parts list.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notes to clarify materials, fit, or assembly expectations.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revisions so changes are visible to others.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parts list, balloons, notes, and revisions?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Balloons must match the parts list so the reader can identify every component.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add parts-list and note evidence that makes an assembly drawing usable.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label, list, or revise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Parts lists connect item numbers to real components.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help readers identify which part is which.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 blocks make drawings more usable and traceable.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3.15 Parts List, Balloons, Notes, and Revisions</dc:title>
  <dc:subject>IED Unit 3 Lesson 3.15</dc:subject>
  <dc:creator>LockwoodSTEM</dc:creator>
  <cp:lastModifiedBy>LockwoodSTEM</cp:lastModifiedBy>
  <cp:revision>1</cp:revision>
  <dcterms:created xsi:type="dcterms:W3CDTF">2026-07-17T17:27:54Z</dcterms:created>
  <dcterms:modified xsi:type="dcterms:W3CDTF">2026-07-17T17:27:54Z</dcterms:modified>
</cp:coreProperties>
</file>