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3.14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Drawing Views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views best communicate a part or assembly?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part and assembly drawing views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part and assembly drawing views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part and assembly drawing views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part and assembly drawing views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part and assembly drawing views.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3.15 — Parts List, Balloons, Notes, and Revisions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useful part and assembly views.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when an isometric, detail, or section view may help.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clutter while still communicating required information.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choose drawing views that communicate the geometry and assembly clearly.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Drawing Views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views best communicate a part or assembly?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choose, place, clarify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useful part and assembly views.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when an isometric, detail, or section view may help.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clutter while still communicating required information.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part and assembly drawing views?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 — Choose the views that show the critical features most clearly.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choose drawing views that communicate the geometry and assembly clearly.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choose, place, or clarify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3.14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drawing view depends on what needs to be communicated.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few views hide information; too many views create clutter.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selection should support manufacturing and inspection.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3.14 Part and Assembly Drawing Views</dc:title>
  <dc:subject>IED Unit 3 Lesson 3.14</dc:subject>
  <dc:creator>LockwoodSTEM</dc:creator>
  <cp:lastModifiedBy>LockwoodSTEM</cp:lastModifiedBy>
  <cp:revision>1</cp:revision>
  <dcterms:created xsi:type="dcterms:W3CDTF">2026-07-17T17:27:53Z</dcterms:created>
  <dcterms:modified xsi:type="dcterms:W3CDTF">2026-07-17T17:27:53Z</dcterms:modified>
</cp:coreProperties>
</file>