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3.13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Technical Drawing Sheets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drawing sheets communicate part and assembly information?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introduction to technical drawing sheets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introduction to technical drawing sheets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introduction to technical drawing sheets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introduction to technical drawing sheets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introduction to technical drawing sheets.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3.14 — Part and Assembly Drawing Views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title block, views, dimensions, and notes on a drawing sheet.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technical drawings must communicate without verbal explanation.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to create drawing sheets from CAD evidence.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the role of drawing sheets in communicating a design package.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Technical Drawing Sheets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drawing sheets communicate part and assembly information?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layout, identify, communicate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title block, views, dimensions, and notes on a drawing sheet.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technical drawings must communicate without verbal explanation.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to create drawing sheets from CAD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introduction to technical drawing sheets?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Include the information needed to understand, make, inspect, or assemble the part.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explain the role of drawing sheets in communicating a design package.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layout, identify, or communicate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sheets are communication tools, not decoration.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drawing should identify what is being made, checked, or assembled.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Views, dimensions, and notes work together to communicate intent.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3.13 Introduction to Technical Drawing Sheets</dc:title>
  <dc:subject>IED Unit 3 Lesson 3.13</dc:subject>
  <dc:creator>LockwoodSTEM</dc:creator>
  <cp:lastModifiedBy>LockwoodSTEM</cp:lastModifiedBy>
  <cp:revision>1</cp:revision>
  <dcterms:created xsi:type="dcterms:W3CDTF">2026-07-17T17:27:53Z</dcterms:created>
  <dcterms:modified xsi:type="dcterms:W3CDTF">2026-07-17T17:27:53Z</dcterms:modified>
</cp:coreProperties>
</file>