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2.9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Revolve Features: Nose Cone and Nozzle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rotation create aerospace-shaped parts?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AXIS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REVOLVE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revolve features: nose cone and nozzle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revolved part creates a strange self-intersecting shape. What should be checked first?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profile crosses the centerline incorrectly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model color is blue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view cube is hidden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file has a short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Whether the profile crosses the centerline incorrectly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revolve features: nose cone and nozzle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Revolved part is complete.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Axis and profile are visible or explainable.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connects the feature to a rocket component.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2.10 — Patterns and Symmetry: Rocket Fins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a profile for a revolved feature.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an axis or centerline correctly.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revolve features to aerospace parts.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revolved model is built from a clear profile and axis.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is a nose cone a good example of a revolve feature?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nose cone is rotationally symmetric. A 2D side profile can rotate around a centerline to form the full 3D part.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AXIS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REVOLVE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a revolve feature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profile and an axis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PDF and a table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slicer and a printer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and a caption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profile and an axis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Revolve uses a 2D profile and rotates it around an axis to create a solid.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Revolve creates circular parts from a profile and axis.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Profiles must be planned around the centerline.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Nose cones and nozzles are natural revolve examples.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half of the profile.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centerline or axis.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revolve angle to create the 3D body.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analyze a revolved nose cone or nozzle profile and explain the axis of rotation.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2.9 Revolve Features: Nose Cone and Nozzle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