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21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692640" y="0"/>
            <a:ext cx="2468880" cy="6858000"/>
          </a:xfrm>
          <a:prstGeom prst="rect">
            <a:avLst/>
          </a:prstGeom>
          <a:solidFill>
            <a:srgbClr val="0B2B4A">
              <a:alpha val="75000"/>
            </a:srgbClr>
          </a:solidFill>
          <a:ln w="12700">
            <a:solidFill>
              <a:srgbClr val="0B2B4A">
                <a:alpha val="0"/>
              </a:srgbClr>
            </a:solidFill>
            <a:prstDash val="solid"/>
          </a:ln>
        </p:spPr>
      </p:sp>
      <p:pic>
        <p:nvPicPr>
          <p:cNvPr id="5" name="Image 0" descr="/mnt/data/template_image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320040"/>
            <a:ext cx="2240280" cy="50292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85800" y="1417320"/>
            <a:ext cx="2468880" cy="329184"/>
          </a:xfrm>
          <a:prstGeom prst="roundRect">
            <a:avLst>
              <a:gd name="adj" fmla="val 22222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04672" y="1527048"/>
            <a:ext cx="2240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2 • LESSON 2.8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685800" y="1901952"/>
            <a:ext cx="59436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Fillets, Chamfers, and Design Intent</a:t>
            </a:r>
            <a:endParaRPr lang="en-US" sz="3300" dirty="0"/>
          </a:p>
        </p:txBody>
      </p:sp>
      <p:sp>
        <p:nvSpPr>
          <p:cNvPr id="9" name="Text 6"/>
          <p:cNvSpPr/>
          <p:nvPr/>
        </p:nvSpPr>
        <p:spPr>
          <a:xfrm>
            <a:off x="932688" y="3456432"/>
            <a:ext cx="1645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932688" y="3703320"/>
            <a:ext cx="5577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edge features improve function, safety, and printability?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7315200" y="1737360"/>
            <a:ext cx="110947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0" y="1874520"/>
            <a:ext cx="1109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SELECT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589264" y="1737360"/>
            <a:ext cx="110947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589264" y="1874520"/>
            <a:ext cx="1109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SOFTEN</a:t>
            </a:r>
            <a:endParaRPr lang="en-US" sz="900" dirty="0"/>
          </a:p>
        </p:txBody>
      </p:sp>
      <p:sp>
        <p:nvSpPr>
          <p:cNvPr id="15" name="Shape 12"/>
          <p:cNvSpPr/>
          <p:nvPr/>
        </p:nvSpPr>
        <p:spPr>
          <a:xfrm>
            <a:off x="9863328" y="1737360"/>
            <a:ext cx="110947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863328" y="1874520"/>
            <a:ext cx="1109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JUSTIFY</a:t>
            </a:r>
            <a:endParaRPr lang="en-US" sz="900" dirty="0"/>
          </a:p>
        </p:txBody>
      </p:sp>
      <p:sp>
        <p:nvSpPr>
          <p:cNvPr id="17" name="Text 14"/>
          <p:cNvSpPr/>
          <p:nvPr/>
        </p:nvSpPr>
        <p:spPr>
          <a:xfrm>
            <a:off x="749808" y="5897880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Parametric CAD and Part Design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7315200" y="5897880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 • Check • Print • Recommend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+ CAD Evidence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 CAD choice should leave evidence another person can inspect.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2.8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828800"/>
            <a:ext cx="3246120" cy="2377440"/>
          </a:xfrm>
          <a:prstGeom prst="roundRect">
            <a:avLst>
              <a:gd name="adj" fmla="val 5769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210312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143000" y="274320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model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663440" y="1828800"/>
            <a:ext cx="3246120" cy="2377440"/>
          </a:xfrm>
          <a:prstGeom prst="roundRect">
            <a:avLst>
              <a:gd name="adj" fmla="val 5769"/>
            </a:avLst>
          </a:prstGeom>
          <a:solidFill>
            <a:srgbClr val="D9E7F7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892040" y="210312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Evidence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4892040" y="274320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feature, dimension, screenshot, setting, or test that supports the claim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8412480" y="1828800"/>
            <a:ext cx="3246120" cy="2377440"/>
          </a:xfrm>
          <a:prstGeom prst="roundRect">
            <a:avLst>
              <a:gd name="adj" fmla="val 5769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641080" y="210312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8641080" y="274320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do next because of the evidence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005840" y="5074920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can include sketches, dimensions, constraints, screenshots, exported files, slicer previews, measurements, and fit tests.</a:t>
            </a:r>
            <a:endParaRPr lang="en-US" sz="13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You Need?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Select the evidence that would best support the claim.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2.8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554480"/>
            <a:ext cx="10332720" cy="914400"/>
          </a:xfrm>
          <a:prstGeom prst="roundRect">
            <a:avLst>
              <a:gd name="adj" fmla="val 15000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88720" y="1874520"/>
            <a:ext cx="9784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“My fillets, chamfers, and design intent work is accurate and ready to move forward.”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914400" y="278892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51560" y="292608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1560" y="301752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508760" y="295351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screenshot or model view that shows the feature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172200" y="278892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309360" y="292608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09360" y="301752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766560" y="295351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it looks good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914400" y="395478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51560" y="409194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51560" y="418338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508760" y="411937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Relevant dimensions, settings, or test results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6172200" y="395478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309360" y="409194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309360" y="418338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6766560" y="411937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random file name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914400" y="5486400"/>
            <a:ext cx="10332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two strongest pieces of evidence.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Strongest Evidence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connects directly to the claim.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2.8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45920"/>
            <a:ext cx="4754880" cy="2743200"/>
          </a:xfrm>
          <a:prstGeom prst="roundRect">
            <a:avLst>
              <a:gd name="adj" fmla="val 5000"/>
            </a:avLst>
          </a:prstGeom>
          <a:solidFill>
            <a:srgbClr val="D9E7F7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88720" y="1965960"/>
            <a:ext cx="4206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234440" y="2651760"/>
            <a:ext cx="4114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screenshot/model view shows what was created. Dimensions, settings, or test results show whether it meets the requirement.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172200" y="1645920"/>
            <a:ext cx="4663440" cy="2743200"/>
          </a:xfrm>
          <a:prstGeom prst="roundRect">
            <a:avLst>
              <a:gd name="adj" fmla="val 5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400800" y="1847088"/>
            <a:ext cx="4206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Useful, but not enough alone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400800" y="2176272"/>
            <a:ext cx="420624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Opinions, appearance, and file names may support the story, but they do not prove the model is correct by themselves.</a:t>
            </a:r>
            <a:endParaRPr lang="en-US" sz="12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Should the Engineer Do Next?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2.8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27632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865376"/>
            <a:ext cx="9875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student fillets a peg that must fit tightly into a hole. What should they consider?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914400" y="276148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51560" y="289864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1560" y="299008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508760" y="292608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Whether the fillet changes the fit surface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172200" y="276148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309360" y="289864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09360" y="299008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766560" y="292608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Whether the part looks more advanced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914400" y="397306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51560" y="411022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51560" y="420166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508760" y="413766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Whether the timeline is longer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6172200" y="397306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309360" y="411022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309360" y="420166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6766560" y="413766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Whether the file saves faster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914400" y="5486400"/>
            <a:ext cx="10332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next step.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Next Step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move turns uncertainty into useful evidence.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2.8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45920"/>
            <a:ext cx="10332720" cy="1097280"/>
          </a:xfrm>
          <a:prstGeom prst="roundRect">
            <a:avLst>
              <a:gd name="adj" fmla="val 12500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057400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A — Whether the fillet changes the fit surface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9144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11430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what happened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1430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the issue or result clearly.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36576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38862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the likely cause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38862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issue to a CAD decision.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64008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66294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or confirm the model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6294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a controlled change or document why no change is needed.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91440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93726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Save evidence for the portfolio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93726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proof of the decision.</a:t>
            </a:r>
            <a:endParaRPr lang="en-US" sz="12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2.8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00200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1143000" y="178308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143000" y="187452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691640" y="1801368"/>
            <a:ext cx="8778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“My fillets, chamfers, and design intent model is good because it looks finished.”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8778240" y="2084832"/>
            <a:ext cx="2011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914400" y="2697480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1143000" y="288036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143000" y="297180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691640" y="2898648"/>
            <a:ext cx="8778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model uses the documented dimension and the screenshot shows the controlled feature.”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8778240" y="3182112"/>
            <a:ext cx="2011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914400" y="3794760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1143000" y="397764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143000" y="406908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691640" y="3995928"/>
            <a:ext cx="8778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revised the model after the check showed a size or fit problem.”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8778240" y="4279392"/>
            <a:ext cx="2011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8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engineering answer connects a claim to specific evidence.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2.8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737360"/>
            <a:ext cx="3154680" cy="2286000"/>
          </a:xfrm>
          <a:prstGeom prst="roundRect">
            <a:avLst>
              <a:gd name="adj" fmla="val 6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93852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A: Opinion-heavy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143000" y="2267712"/>
            <a:ext cx="26974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judgment: “looks finished.”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4526280" y="1737360"/>
            <a:ext cx="3154680" cy="2286000"/>
          </a:xfrm>
          <a:prstGeom prst="roundRect">
            <a:avLst>
              <a:gd name="adj" fmla="val 6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754880" y="193852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B: Evidence-based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754880" y="2267712"/>
            <a:ext cx="26974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the model to a documented dimension and visible feature evidence.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8138160" y="1737360"/>
            <a:ext cx="3154680" cy="2286000"/>
          </a:xfrm>
          <a:prstGeom prst="roundRect">
            <a:avLst>
              <a:gd name="adj" fmla="val 6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366760" y="193852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C: Evidence-based reasoning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366760" y="2267712"/>
            <a:ext cx="26974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a revision to a specific check result or problem.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914400" y="4892040"/>
            <a:ext cx="10332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Takeaway: claim + specific CAD evidence = stronger engineering communication.</a:t>
            </a:r>
            <a:endParaRPr lang="en-US" sz="1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EVIDENCE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Save Today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Save the strongest artifact from today for your Unit 2 portfolio.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2.8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91640"/>
            <a:ext cx="4892040" cy="3566160"/>
          </a:xfrm>
          <a:prstGeom prst="roundRect">
            <a:avLst>
              <a:gd name="adj" fmla="val 384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88720" y="1965960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Deliverable checklist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188720" y="2423160"/>
            <a:ext cx="4206240" cy="1371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 includes intentional edge treatment.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Student explains why each treatment was added.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Critical dimensions are still protected.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263640" y="1691640"/>
            <a:ext cx="4892040" cy="3566160"/>
          </a:xfrm>
          <a:prstGeom prst="roundRect">
            <a:avLst>
              <a:gd name="adj" fmla="val 384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537960" y="1965960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evidence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537960" y="2423160"/>
            <a:ext cx="4206240" cy="1371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Dated notebook entry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Screenshot or exported file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Short claim explaining what the evidence proves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6537960" y="4343400"/>
            <a:ext cx="4206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final portfolio should show how the model improved across the unit.</a:t>
            </a:r>
            <a:endParaRPr lang="en-US" sz="12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the skill before moving forward.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2.8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91640"/>
            <a:ext cx="10332720" cy="3383280"/>
          </a:xfrm>
          <a:prstGeom prst="roundRect">
            <a:avLst>
              <a:gd name="adj" fmla="val 4054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1234440" y="2057400"/>
            <a:ext cx="384048" cy="38404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234440" y="216712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1828800" y="2057400"/>
            <a:ext cx="8778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CAD decision you made or checked today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1234440" y="2834640"/>
            <a:ext cx="384048" cy="38404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234440" y="294436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1828800" y="2834640"/>
            <a:ext cx="8778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piece of evidence that proves your model is controlled, accurate, or printable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1234440" y="3611880"/>
            <a:ext cx="384048" cy="38404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234440" y="372160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1828800" y="3611880"/>
            <a:ext cx="8778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today’s tool, workflow, or assignment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914400" y="5486400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2.9 — Revolve Features: Nose Cone and Nozzle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CAD evidence for the Unit 2 tolerance tester.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2.8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691640"/>
            <a:ext cx="4480560" cy="2743200"/>
          </a:xfrm>
          <a:prstGeom prst="roundRect">
            <a:avLst>
              <a:gd name="adj" fmla="val 5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097280" y="1901952"/>
            <a:ext cx="2560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143000" y="2331720"/>
            <a:ext cx="3840480" cy="1280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Distinguish between fillets and chamfers.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Apply edge features intentionally.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how edge treatment affects function or manufacturing.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1097280" y="4187952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097280" y="4498848"/>
            <a:ext cx="3840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edge features have a reason beyond appearance.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989320" y="1691640"/>
            <a:ext cx="5303520" cy="3520440"/>
          </a:xfrm>
          <a:prstGeom prst="roundRect">
            <a:avLst>
              <a:gd name="adj" fmla="val 389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6263640" y="1901952"/>
            <a:ext cx="2560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309360" y="2359152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</a:t>
            </a:r>
            <a:endParaRPr lang="en-US" sz="820" dirty="0"/>
          </a:p>
        </p:txBody>
      </p:sp>
      <p:sp>
        <p:nvSpPr>
          <p:cNvPr id="18" name="Text 16"/>
          <p:cNvSpPr/>
          <p:nvPr/>
        </p:nvSpPr>
        <p:spPr>
          <a:xfrm>
            <a:off x="7178040" y="23042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6309360" y="2743200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</a:t>
            </a:r>
            <a:endParaRPr lang="en-US" sz="820" dirty="0"/>
          </a:p>
        </p:txBody>
      </p:sp>
      <p:sp>
        <p:nvSpPr>
          <p:cNvPr id="20" name="Text 18"/>
          <p:cNvSpPr/>
          <p:nvPr/>
        </p:nvSpPr>
        <p:spPr>
          <a:xfrm>
            <a:off x="7178040" y="2688336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concept + vocabulary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6309360" y="3127248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</a:t>
            </a:r>
            <a:endParaRPr lang="en-US" sz="820" dirty="0"/>
          </a:p>
        </p:txBody>
      </p:sp>
      <p:sp>
        <p:nvSpPr>
          <p:cNvPr id="22" name="Text 20"/>
          <p:cNvSpPr/>
          <p:nvPr/>
        </p:nvSpPr>
        <p:spPr>
          <a:xfrm>
            <a:off x="7178040" y="3072384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6309360" y="3511296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</a:t>
            </a:r>
            <a:endParaRPr lang="en-US" sz="820" dirty="0"/>
          </a:p>
        </p:txBody>
      </p:sp>
      <p:sp>
        <p:nvSpPr>
          <p:cNvPr id="24" name="Text 22"/>
          <p:cNvSpPr/>
          <p:nvPr/>
        </p:nvSpPr>
        <p:spPr>
          <a:xfrm>
            <a:off x="7178040" y="3456432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Guided modeling/application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6309360" y="3895344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</a:t>
            </a:r>
            <a:endParaRPr lang="en-US" sz="820" dirty="0"/>
          </a:p>
        </p:txBody>
      </p:sp>
      <p:sp>
        <p:nvSpPr>
          <p:cNvPr id="26" name="Text 24"/>
          <p:cNvSpPr/>
          <p:nvPr/>
        </p:nvSpPr>
        <p:spPr>
          <a:xfrm>
            <a:off x="7178040" y="3840480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and quick check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6309360" y="4279392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</a:t>
            </a:r>
            <a:endParaRPr lang="en-US" sz="820" dirty="0"/>
          </a:p>
        </p:txBody>
      </p:sp>
      <p:sp>
        <p:nvSpPr>
          <p:cNvPr id="28" name="Text 26"/>
          <p:cNvSpPr/>
          <p:nvPr/>
        </p:nvSpPr>
        <p:spPr>
          <a:xfrm>
            <a:off x="7178040" y="422452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evidence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6309360" y="4663440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 min</a:t>
            </a:r>
            <a:endParaRPr lang="en-US" sz="820" dirty="0"/>
          </a:p>
        </p:txBody>
      </p:sp>
      <p:sp>
        <p:nvSpPr>
          <p:cNvPr id="30" name="Text 28"/>
          <p:cNvSpPr/>
          <p:nvPr/>
        </p:nvSpPr>
        <p:spPr>
          <a:xfrm>
            <a:off x="7178040" y="4608576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debrief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When might rounding an edge make a part worse instead of better?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first. Then be ready to share one short answer.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2.8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664208"/>
            <a:ext cx="10332720" cy="1828800"/>
          </a:xfrm>
          <a:prstGeom prst="roundRect">
            <a:avLst>
              <a:gd name="adj" fmla="val 75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96596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response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143000" y="2359152"/>
            <a:ext cx="9509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Write or think silently for one minute, then share a response that connects today’s CAD skill to accuracy, editability, or printability.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1143000" y="4389120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useful way to think about this on the next slide.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CAD Thinking Move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answer as a starting point for today’s modeling work.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2.8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828800"/>
            <a:ext cx="10332720" cy="2377440"/>
          </a:xfrm>
          <a:prstGeom prst="roundRect">
            <a:avLst>
              <a:gd name="adj" fmla="val 5769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19456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If the edge controls fit, alignment, or contact with another part, changing it without a reason can reduce accuracy or function.</a:t>
            </a:r>
            <a:endParaRPr lang="en-US" sz="2200" dirty="0"/>
          </a:p>
        </p:txBody>
      </p:sp>
      <p:sp>
        <p:nvSpPr>
          <p:cNvPr id="12" name="Shape 10"/>
          <p:cNvSpPr/>
          <p:nvPr/>
        </p:nvSpPr>
        <p:spPr>
          <a:xfrm>
            <a:off x="1920240" y="3886200"/>
            <a:ext cx="266395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920240" y="4023360"/>
            <a:ext cx="26639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SELECT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748784" y="3886200"/>
            <a:ext cx="266395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748784" y="4023360"/>
            <a:ext cx="26639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SOFTEN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7577328" y="3886200"/>
            <a:ext cx="266395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577328" y="4023360"/>
            <a:ext cx="26639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JUSTIFY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051560" y="4892040"/>
            <a:ext cx="10058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your CAD choices should be controlled enough to revise and clear enough to explain.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explanation shows design intent?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before the reveal.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2.8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9164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051560" y="182880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51560" y="192024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508760" y="185623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 added fillets because they look nice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172200" y="169164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309360" y="182880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309360" y="192024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6766560" y="185623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 filleted the hand-contact edge to reduce sharpness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914400" y="342900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51560" y="356616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051560" y="365760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508760" y="359359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 changed every edge randomly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6172200" y="342900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309360" y="356616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309360" y="365760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6766560" y="359359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 added chamfers because the menu was available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914400" y="5440680"/>
            <a:ext cx="9875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engineering choice.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strongest answer connects to controlled CAD practice.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2.8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737360"/>
            <a:ext cx="2926080" cy="2468880"/>
          </a:xfrm>
          <a:prstGeom prst="roundRect">
            <a:avLst>
              <a:gd name="adj" fmla="val 5556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05740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B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143000" y="2743200"/>
            <a:ext cx="24688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 filleted the hand-contact edge to reduce sharpness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4160520" y="1737360"/>
            <a:ext cx="347472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389120" y="1938528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389120" y="2267712"/>
            <a:ext cx="301752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connects the feature to a function: safer handling.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7863840" y="1737360"/>
            <a:ext cx="33832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092440" y="1938528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092440" y="2267712"/>
            <a:ext cx="29260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Unit 2, the strongest CAD decisions improve accuracy, editability, printability, or evidence quality.</a:t>
            </a: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SKILL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Are Practicing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These are the big ideas behind today’s work.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2.8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828800"/>
            <a:ext cx="31546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097280" y="202996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1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097280" y="2359152"/>
            <a:ext cx="26974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Fillets and chamfers can improve safety, strength, fit, and printability.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4343400" y="1828800"/>
            <a:ext cx="31546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572000" y="202996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2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572000" y="2359152"/>
            <a:ext cx="26974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Edge treatment should support the function, not just appearance.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7818120" y="1828800"/>
            <a:ext cx="31546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046720" y="202996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3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046720" y="2359152"/>
            <a:ext cx="26974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intent explains why a feature exists.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914400" y="5074920"/>
            <a:ext cx="10332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yourself: How does this CAD decision improve accuracy, editability, or printability?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MODELING WORKFLOW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These Moves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a cleaner model and stronger evidence.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2.8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691640"/>
            <a:ext cx="4754880" cy="3657600"/>
          </a:xfrm>
          <a:prstGeom prst="roundRect">
            <a:avLst>
              <a:gd name="adj" fmla="val 375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93852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Modeling moves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1143000" y="2404872"/>
            <a:ext cx="292608" cy="29260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143000" y="2459736"/>
            <a:ext cx="2926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554480" y="2404872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edges that need treatment.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1143000" y="2983992"/>
            <a:ext cx="292608" cy="29260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143000" y="3038856"/>
            <a:ext cx="2926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554480" y="2983992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Apply fillets or chamfers with reasonable sizes.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1143000" y="3563112"/>
            <a:ext cx="292608" cy="29260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143000" y="3617976"/>
            <a:ext cx="2926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554480" y="3563112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Avoid changing critical fit surfaces without a reason.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6080760" y="1691640"/>
            <a:ext cx="5166360" cy="3657600"/>
          </a:xfrm>
          <a:prstGeom prst="roundRect">
            <a:avLst>
              <a:gd name="adj" fmla="val 375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6355080" y="193852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Quality checks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6355080" y="2423160"/>
            <a:ext cx="4480560" cy="1280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Does the model match the intended measurements?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Can another student understand the feature?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Will the part be printable or testable?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6355080" y="4480560"/>
            <a:ext cx="4480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Good CAD work is controlled enough to revise and clear enough to explain.</a:t>
            </a:r>
            <a:endParaRPr lang="en-US" sz="13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STUDENT TASK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Apply the Skill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presentation and your CAD workspace together.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2.8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783080"/>
            <a:ext cx="10332720" cy="182880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148840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intentional edge features to a model and label the design reason for each.</a:t>
            </a:r>
            <a:endParaRPr lang="en-US" sz="2200" dirty="0"/>
          </a:p>
        </p:txBody>
      </p:sp>
      <p:sp>
        <p:nvSpPr>
          <p:cNvPr id="12" name="Shape 10"/>
          <p:cNvSpPr/>
          <p:nvPr/>
        </p:nvSpPr>
        <p:spPr>
          <a:xfrm>
            <a:off x="914400" y="4160520"/>
            <a:ext cx="10332720" cy="960120"/>
          </a:xfrm>
          <a:prstGeom prst="roundRect">
            <a:avLst>
              <a:gd name="adj" fmla="val 14286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1188720" y="4526280"/>
            <a:ext cx="9784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Checkpoint: be ready to show your CAD evidence before the exit ticket.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2.8 Fillets, Chamfers, and Design Intent</dc:title>
  <dc:subject>IED Unit 2</dc:subject>
  <dc:creator>LockwoodSTEM</dc:creator>
  <cp:lastModifiedBy>LockwoodSTEM</cp:lastModifiedBy>
  <cp:revision>1</cp:revision>
  <dcterms:created xsi:type="dcterms:W3CDTF">2026-07-16T23:18:27Z</dcterms:created>
  <dcterms:modified xsi:type="dcterms:W3CDTF">2026-07-16T23:18:27Z</dcterms:modified>
</cp:coreProperties>
</file>