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2.7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Cut Features and Holes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cuts and holes create functional features?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REMOVE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cut features and holes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cut stops halfway through a part but it was supposed to go all the way through. What should be revised?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material color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cut extent or depth setting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file name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timeline icon color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 — The cut extent or depth setting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cut features and holes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includes at least one accurate cut feature.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Holes or slots are dimensioned.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checks that the feature goes where intended.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2.8 — Fillets, Chamfers, and Design Intent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cuts to remove material intentionally.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holes or slots that match a functional need.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cut depth, direction, and location.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model includes a functional opening that is placed and sized correctly.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are holes and slots often more than just empty space?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Cuts create functional features: clearance for fasteners, alignment, weight reduction, access, or fit between parts.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REMOVE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check matters most after making a hole?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hole visually centered enough?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hole have the correct size, location, and depth?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model color different?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screenshot cropped tightly?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hole have the correct size, location, and depth?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cuts must be controlled by size, location, and depth so parts fit and work.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Cuts create holes, slots, pockets, and clearance features.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openings must be placed and dimensioned accurately.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Cut direction and depth affect whether the feature works.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the removal area on the correct face.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cut distance or through-all when appropriate.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the model from multiple views.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hole, slot, or pocket to a part and explain what function it serves.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2.7 Cut Features and Holes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