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2.6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Basics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extrusion turn a sketch into a solid part?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extrude basics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extrudes the wrong direction and the part grows below the sketch plane. What should they check?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 direction and distance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browser theme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shape color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mouse battery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The feature direction and distance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extrude basics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Basic extruded part is complete.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Feature is named or easy to identify.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can explain sketch-to-solid workflow.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2.7 — Cut Features and Holes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a closed sketch profile.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extrusion to create a 3D solid.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extrusion distance and direction.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2D sketch becomes a clean 3D feature with intentional depth.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does an extrusion need a closed profile?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closed profile gives Fusion a clear region to turn into a solid feature. Open geometry usually cannot form a clean solid extrusion.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the extrude distance control?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file name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depth, thickness, or height of the feature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color of the browser icon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classroom printer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depth, thickness, or height of the feature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distance turns a flat sketch region into a 3D feature with measurable depth.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adds depth to a closed profile.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distance controls thickness, length, or height.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direction matters for assembly and print planning.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a closed profile.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join, new body, or cut intentionally.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3D view after the feature is created.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simple extruded part from a closed sketch and document the extrusion distance.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2.6 Extrude Basics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