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2.5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Dimensioned CAD Sketches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dimensions make CAD models precise and adjustable?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dimensioned cad sketches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hole must line up with another part. Which evidence matters most?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color of the part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precise dimension locating the hole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larger screenshot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different model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 — A precise dimension locating the hole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dimensioned cad sketches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includes necessary dimensions.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Dimensions match documentation or requirements.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can identify controlling dimensions.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2.6 — Extrude Basics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dimensions that control size and placement.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key dimensions that define design intent.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unnecessary or conflicting dimensions.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sketch uses dimensions to make the model accurate and adjustable.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 CAD dimension different from a note written next to a sketch?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dimension controls geometry. When it changes, the sketch updates, so dimensions become part of the model’s design intent.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dimension is usually most important to control first?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small detail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Overall size or a critical fit dimension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decorative edge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label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Overall size or a critical fit dimension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Overall size and critical fit dimensions drive whether the part can function and be manufactured.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Dimensions convert rough geometry into measurable engineering intent.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dimensions should come from sketches, requirements, or measured objects.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Over-dimensioning can make sketches hard to edit.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dimensions to control size and spacing.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consistent units.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dimensions when the design intent changes.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2.5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dimensioned sketch that controls the outside size and at least one internal feature location.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2.5 Dimensioned CAD Sketches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