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21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692640" y="0"/>
            <a:ext cx="2468880" cy="6858000"/>
          </a:xfrm>
          <a:prstGeom prst="rect">
            <a:avLst/>
          </a:prstGeom>
          <a:solidFill>
            <a:srgbClr val="0B2B4A">
              <a:alpha val="75000"/>
            </a:srgbClr>
          </a:solidFill>
          <a:ln w="12700">
            <a:solidFill>
              <a:srgbClr val="0B2B4A">
                <a:alpha val="0"/>
              </a:srgbClr>
            </a:solidFill>
            <a:prstDash val="solid"/>
          </a:ln>
        </p:spPr>
      </p:sp>
      <p:pic>
        <p:nvPicPr>
          <p:cNvPr id="5" name="Image 0" descr="/mnt/data/template_image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320040"/>
            <a:ext cx="2240280" cy="50292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85800" y="1417320"/>
            <a:ext cx="2468880" cy="329184"/>
          </a:xfrm>
          <a:prstGeom prst="roundRect">
            <a:avLst>
              <a:gd name="adj" fmla="val 22222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04672" y="1527048"/>
            <a:ext cx="2240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2 • LESSON 2.4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685800" y="1901952"/>
            <a:ext cx="5943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Sketch Constraints</a:t>
            </a:r>
            <a:endParaRPr lang="en-US" sz="3300" dirty="0"/>
          </a:p>
        </p:txBody>
      </p:sp>
      <p:sp>
        <p:nvSpPr>
          <p:cNvPr id="9" name="Text 6"/>
          <p:cNvSpPr/>
          <p:nvPr/>
        </p:nvSpPr>
        <p:spPr>
          <a:xfrm>
            <a:off x="932688" y="3456432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932688" y="3703320"/>
            <a:ext cx="5577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constraints control design intent?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7315200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0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CONSTRAIN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589264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589264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9863328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863328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749808" y="58978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Parametric CAD and Part Design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7315200" y="5897880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 • Check • Print • Recommend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+ CAD Evidence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CAD choice should leave evidence another person can inspect.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2.4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4300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model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66344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D9E7F7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89204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Evidence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489204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feature, dimension, screenshot, setting, or test that supports the claim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841248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64108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64108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005840" y="507492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can include sketches, dimensions, constraints, screenshots, exported files, slicer previews, measurements, and fit tests.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 the evidence that would best support the claim.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2.4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554480"/>
            <a:ext cx="10332720" cy="914400"/>
          </a:xfrm>
          <a:prstGeom prst="roundRect">
            <a:avLst>
              <a:gd name="adj" fmla="val 15000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874520"/>
            <a:ext cx="9784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sketch constraints work is accurate and ready to move forward.”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914400" y="278892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51560" y="2926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1560" y="3017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508760" y="295351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 or model view that shows the feature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172200" y="278892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2926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09360" y="3017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766560" y="295351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914400" y="395478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1560" y="40919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51560" y="41833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508760" y="411937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dimensions, settings, or test results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172200" y="395478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40919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09360" y="41833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766560" y="411937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random file name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14400" y="5486400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claim.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2.4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45920"/>
            <a:ext cx="4754880" cy="2743200"/>
          </a:xfrm>
          <a:prstGeom prst="roundRect">
            <a:avLst>
              <a:gd name="adj" fmla="val 5000"/>
            </a:avLst>
          </a:prstGeom>
          <a:solidFill>
            <a:srgbClr val="D9E7F7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965960"/>
            <a:ext cx="4206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234440" y="2651760"/>
            <a:ext cx="4114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screenshot/model view shows what was created. Dimensions, settings, or test results show whether it meets the requirement.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172200" y="1645920"/>
            <a:ext cx="4663440" cy="2743200"/>
          </a:xfrm>
          <a:prstGeom prst="roundRect">
            <a:avLst>
              <a:gd name="adj" fmla="val 5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400800" y="1847088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400800" y="2176272"/>
            <a:ext cx="420624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Opinions, appearance, and file names may support the story, but they do not prove the model is correct by themselves.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2.4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27632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865376"/>
            <a:ext cx="9875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rectangle turns into a slanted shape when its width changes. What is most likely missing?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914400" y="276148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51560" y="289864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1560" y="299008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508760" y="292608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More colors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172200" y="276148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289864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09360" y="299008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766560" y="292608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Geometric constraints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914400" y="397306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1560" y="411022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51560" y="420166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508760" y="413766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slicer setting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172200" y="397306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411022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09360" y="420166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766560" y="413766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different file name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14400" y="5486400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Next Step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move turns uncertainty into useful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2.4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45920"/>
            <a:ext cx="10332720" cy="1097280"/>
          </a:xfrm>
          <a:prstGeom prst="roundRect">
            <a:avLst>
              <a:gd name="adj" fmla="val 12500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05740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 — Geometric constraints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9144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1430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what happened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1430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the issue or result clearly.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36576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38862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likely cause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8862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issue to a CAD decision.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64008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66294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or confirm the model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6294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controlled change or document why no change is needed.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91440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93726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evidence for the portfolio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93726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proof of the decision.</a:t>
            </a:r>
            <a:endParaRPr lang="en-US" sz="12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2.4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0020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143000" y="1783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143000" y="1874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691640" y="180136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sketch constraints model is good because it looks finished.”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8778240" y="208483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914400" y="269748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1143000" y="28803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143000" y="29718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691640" y="289864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model uses the documented dimension and the screenshot shows the controlled feature.”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8778240" y="318211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914400" y="379476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1143000" y="39776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143000" y="40690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691640" y="399592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model after the check showed a size or fit problem.”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8778240" y="427939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answer connects a claim to specific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2.4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A: Opinion-heavy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14300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finished.”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52628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75488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B: Evidence-based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75488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the model to a documented dimension and visible feature evidence.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13816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36676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C: Evidence-based reasoning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36676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revision to a specific check result or problem.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914400" y="489204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CAD evidence = stronger engineering communication.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Save Today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the strongest artifact from today for your Unit 2 portfolio.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2.4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4892040" cy="3566160"/>
          </a:xfrm>
          <a:prstGeom prst="roundRect">
            <a:avLst>
              <a:gd name="adj" fmla="val 384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965960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Deliverable checklist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88720" y="2423160"/>
            <a:ext cx="420624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Constrained sketch is saved.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At least three constraint types are identified.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explains why constraints improve model quality.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263640" y="1691640"/>
            <a:ext cx="4892040" cy="3566160"/>
          </a:xfrm>
          <a:prstGeom prst="roundRect">
            <a:avLst>
              <a:gd name="adj" fmla="val 384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537960" y="1965960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537960" y="2423160"/>
            <a:ext cx="420624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Dated notebook entry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Screenshot or exported file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Short claim explaining what the evidence proves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537960" y="4343400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final portfolio should show how the model improved across the unit.</a:t>
            </a:r>
            <a:endParaRPr lang="en-US" sz="12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the skill before moving forward.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2.4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10332720" cy="3383280"/>
          </a:xfrm>
          <a:prstGeom prst="roundRect">
            <a:avLst>
              <a:gd name="adj" fmla="val 4054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234440" y="205740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234440" y="216712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828800" y="205740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CAD decision you made or checked today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1234440" y="283464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234440" y="294436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828800" y="283464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piece of evidence that proves your model is controlled, accurate, or printable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1234440" y="361188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234440" y="372160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1828800" y="361188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today’s tool, workflow, or assignment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914400" y="5486400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2.5 — Dimensioned CAD Sketches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CAD evidence for the Unit 2 tolerance tester.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2.4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91640"/>
            <a:ext cx="4480560" cy="2743200"/>
          </a:xfrm>
          <a:prstGeom prst="roundRect">
            <a:avLst>
              <a:gd name="adj" fmla="val 5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97280" y="1901952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43000" y="2331720"/>
            <a:ext cx="3840480" cy="1280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common sketch constraints.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how constraints control sketch behavior.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whether a sketch changes predictably.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1097280" y="4187952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097280" y="4498848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sketch changes in a controlled way when dimensions are edited.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989320" y="1691640"/>
            <a:ext cx="5303520" cy="3520440"/>
          </a:xfrm>
          <a:prstGeom prst="roundRect">
            <a:avLst>
              <a:gd name="adj" fmla="val 389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6263640" y="1901952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309360" y="2359152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820" dirty="0"/>
          </a:p>
        </p:txBody>
      </p:sp>
      <p:sp>
        <p:nvSpPr>
          <p:cNvPr id="18" name="Text 16"/>
          <p:cNvSpPr/>
          <p:nvPr/>
        </p:nvSpPr>
        <p:spPr>
          <a:xfrm>
            <a:off x="7178040" y="23042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6309360" y="2743200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</a:t>
            </a:r>
            <a:endParaRPr lang="en-US" sz="820" dirty="0"/>
          </a:p>
        </p:txBody>
      </p:sp>
      <p:sp>
        <p:nvSpPr>
          <p:cNvPr id="20" name="Text 18"/>
          <p:cNvSpPr/>
          <p:nvPr/>
        </p:nvSpPr>
        <p:spPr>
          <a:xfrm>
            <a:off x="7178040" y="268833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concept + vocabulary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309360" y="3127248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820" dirty="0"/>
          </a:p>
        </p:txBody>
      </p:sp>
      <p:sp>
        <p:nvSpPr>
          <p:cNvPr id="22" name="Text 20"/>
          <p:cNvSpPr/>
          <p:nvPr/>
        </p:nvSpPr>
        <p:spPr>
          <a:xfrm>
            <a:off x="7178040" y="3072384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6309360" y="3511296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820" dirty="0"/>
          </a:p>
        </p:txBody>
      </p:sp>
      <p:sp>
        <p:nvSpPr>
          <p:cNvPr id="24" name="Text 22"/>
          <p:cNvSpPr/>
          <p:nvPr/>
        </p:nvSpPr>
        <p:spPr>
          <a:xfrm>
            <a:off x="7178040" y="3456432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modeling/application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6309360" y="3895344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820" dirty="0"/>
          </a:p>
        </p:txBody>
      </p:sp>
      <p:sp>
        <p:nvSpPr>
          <p:cNvPr id="26" name="Text 24"/>
          <p:cNvSpPr/>
          <p:nvPr/>
        </p:nvSpPr>
        <p:spPr>
          <a:xfrm>
            <a:off x="7178040" y="384048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and quick check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6309360" y="4279392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820" dirty="0"/>
          </a:p>
        </p:txBody>
      </p:sp>
      <p:sp>
        <p:nvSpPr>
          <p:cNvPr id="28" name="Text 26"/>
          <p:cNvSpPr/>
          <p:nvPr/>
        </p:nvSpPr>
        <p:spPr>
          <a:xfrm>
            <a:off x="7178040" y="422452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6309360" y="4663440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 min</a:t>
            </a:r>
            <a:endParaRPr lang="en-US" sz="820" dirty="0"/>
          </a:p>
        </p:txBody>
      </p:sp>
      <p:sp>
        <p:nvSpPr>
          <p:cNvPr id="30" name="Text 28"/>
          <p:cNvSpPr/>
          <p:nvPr/>
        </p:nvSpPr>
        <p:spPr>
          <a:xfrm>
            <a:off x="7178040" y="460857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is a sketch that “looks right” not always good enough?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 Then be ready to share one short answer.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2.4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64208"/>
            <a:ext cx="10332720" cy="1828800"/>
          </a:xfrm>
          <a:prstGeom prst="roundRect">
            <a:avLst>
              <a:gd name="adj" fmla="val 75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659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response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43000" y="2359152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or think silently for one minute, then share a response that connects today’s CAD skill to accuracy, editability, or printability.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1143000" y="438912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useful way to think about this on the next slide.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CAD Thinking Move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answer as a starting point for today’s modeling work.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2.4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828800"/>
            <a:ext cx="10332720" cy="2377440"/>
          </a:xfrm>
          <a:prstGeom prst="roundRect">
            <a:avLst>
              <a:gd name="adj" fmla="val 576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sketch can look correct but still be under-controlled. Constraints make relationships intentional so the sketch behaves predictably during revisions.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1920240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920240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CONSTRAIN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748784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48784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7577328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577328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051560" y="4892040"/>
            <a:ext cx="10058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your CAD choices should be controlled enough to revise and clear enough to explain.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statement best describes a constraint?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before the reveal.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2.4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051560" y="182880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51560" y="192024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508760" y="185623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relationship that controls sketch geometry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172200" y="169164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309360" y="182880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09360" y="192024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6766560" y="185623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decoration added after modeling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914400" y="342900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51560" y="35661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51560" y="36576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508760" y="359359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note that only appears in a drawing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172200" y="342900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309360" y="35661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309360" y="36576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6766560" y="359359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print setting for the slicer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914400" y="5440680"/>
            <a:ext cx="9875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engineering choice.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strongest answer connects to controlled CAD practice.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2.4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37360"/>
            <a:ext cx="2926080" cy="2468880"/>
          </a:xfrm>
          <a:prstGeom prst="roundRect">
            <a:avLst>
              <a:gd name="adj" fmla="val 5556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0574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A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43000" y="2743200"/>
            <a:ext cx="2468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relationship that controls sketch geometry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160520" y="1737360"/>
            <a:ext cx="347472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389120" y="1938528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389120" y="2267712"/>
            <a:ext cx="301752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Constraints define geometric relationships such as parallel, perpendicular, coincident, tangent, or equal.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863840" y="1737360"/>
            <a:ext cx="33832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092440" y="193852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092440" y="2267712"/>
            <a:ext cx="29260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Unit 2, the strongest CAD decisions improve accuracy, editability, printability, or evidence quality.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SKILL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These are the big ideas behind today’s work.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2.4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9728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09728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Constraints describe relationships between sketch entities.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34340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57200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57200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fully defined sketch behaves predictably.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81812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04672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04672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Uncontrolled sketches can shift unexpectedly.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914400" y="5074920"/>
            <a:ext cx="10332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yourself: How does this CAD decision improve accuracy, editability, or printability?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MODELING WORKFLOW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Moves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a cleaner model and stronger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2.4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91640"/>
            <a:ext cx="4754880" cy="3657600"/>
          </a:xfrm>
          <a:prstGeom prst="roundRect">
            <a:avLst>
              <a:gd name="adj" fmla="val 375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38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Modeling moves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1143000" y="240487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43000" y="245973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554480" y="240487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horizontal, vertical, parallel, perpendicular, tangent, and coincident constraints.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1143000" y="298399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43000" y="303885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554480" y="298399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Watch how constraints change degrees of freedom.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1143000" y="356311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143000" y="361797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554480" y="356311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the sketch by changing a dimension.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6080760" y="1691640"/>
            <a:ext cx="5166360" cy="3657600"/>
          </a:xfrm>
          <a:prstGeom prst="roundRect">
            <a:avLst>
              <a:gd name="adj" fmla="val 375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6355080" y="1938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checks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355080" y="2423160"/>
            <a:ext cx="4480560" cy="1280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Does the model match the intended measurements?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another student understand the feature?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Will the part be printable or testable?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355080" y="4480560"/>
            <a:ext cx="4480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CAD work is controlled enough to revise and clear enough to explain.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TASK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presentation and your CAD workspace together.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2.4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83080"/>
            <a:ext cx="10332720" cy="182880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148840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constraints to a sketch and test whether the geometry stays aligned when one dimension changes.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914400" y="4160520"/>
            <a:ext cx="10332720" cy="960120"/>
          </a:xfrm>
          <a:prstGeom prst="roundRect">
            <a:avLst>
              <a:gd name="adj" fmla="val 14286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188720" y="4526280"/>
            <a:ext cx="9784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Checkpoint: be ready to show your CAD evidence before the exit ticket.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2.4 Sketch Constraints</dc:title>
  <dc:subject>IED Unit 2</dc:subject>
  <dc:creator>LockwoodSTEM</dc:creator>
  <cp:lastModifiedBy>LockwoodSTEM</cp:lastModifiedBy>
  <cp:revision>1</cp:revision>
  <dcterms:created xsi:type="dcterms:W3CDTF">2026-07-16T23:18:27Z</dcterms:created>
  <dcterms:modified xsi:type="dcterms:W3CDTF">2026-07-16T23:18:27Z</dcterms:modified>
</cp:coreProperties>
</file>