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21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692640" y="0"/>
            <a:ext cx="2468880" cy="6858000"/>
          </a:xfrm>
          <a:prstGeom prst="rect">
            <a:avLst/>
          </a:prstGeom>
          <a:solidFill>
            <a:srgbClr val="0B2B4A">
              <a:alpha val="75000"/>
            </a:srgbClr>
          </a:solidFill>
          <a:ln w="12700">
            <a:solidFill>
              <a:srgbClr val="0B2B4A">
                <a:alpha val="0"/>
              </a:srgbClr>
            </a:solidFill>
            <a:prstDash val="solid"/>
          </a:ln>
        </p:spPr>
      </p:sp>
      <p:pic>
        <p:nvPicPr>
          <p:cNvPr id="5" name="Image 0" descr="/mnt/data/template_image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0080" y="320040"/>
            <a:ext cx="2240280" cy="50292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685800" y="1417320"/>
            <a:ext cx="2468880" cy="329184"/>
          </a:xfrm>
          <a:prstGeom prst="roundRect">
            <a:avLst>
              <a:gd name="adj" fmla="val 22222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804672" y="1527048"/>
            <a:ext cx="2240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IED UNIT 2 • LESSON 2.3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685800" y="1901952"/>
            <a:ext cx="59436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Sketch Planes and 2D Sketching</a:t>
            </a:r>
            <a:endParaRPr lang="en-US" sz="3300" dirty="0"/>
          </a:p>
        </p:txBody>
      </p:sp>
      <p:sp>
        <p:nvSpPr>
          <p:cNvPr id="9" name="Text 6"/>
          <p:cNvSpPr/>
          <p:nvPr/>
        </p:nvSpPr>
        <p:spPr>
          <a:xfrm>
            <a:off x="932688" y="3456432"/>
            <a:ext cx="1645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932688" y="3703320"/>
            <a:ext cx="5577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does a 2D sketch become the foundation of a CAD model?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7315200" y="1737360"/>
            <a:ext cx="1109472" cy="438912"/>
          </a:xfrm>
          <a:prstGeom prst="roundRect">
            <a:avLst>
              <a:gd name="adj" fmla="val 16667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0" y="1874520"/>
            <a:ext cx="1109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589264" y="1737360"/>
            <a:ext cx="1109472" cy="438912"/>
          </a:xfrm>
          <a:prstGeom prst="roundRect">
            <a:avLst>
              <a:gd name="adj" fmla="val 16667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589264" y="1874520"/>
            <a:ext cx="1109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SKETCH</a:t>
            </a:r>
            <a:endParaRPr lang="en-US" sz="900" dirty="0"/>
          </a:p>
        </p:txBody>
      </p:sp>
      <p:sp>
        <p:nvSpPr>
          <p:cNvPr id="15" name="Shape 12"/>
          <p:cNvSpPr/>
          <p:nvPr/>
        </p:nvSpPr>
        <p:spPr>
          <a:xfrm>
            <a:off x="9863328" y="1737360"/>
            <a:ext cx="1109472" cy="438912"/>
          </a:xfrm>
          <a:prstGeom prst="roundRect">
            <a:avLst>
              <a:gd name="adj" fmla="val 16667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9863328" y="1874520"/>
            <a:ext cx="1109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BUILD</a:t>
            </a:r>
            <a:endParaRPr lang="en-US" sz="900" dirty="0"/>
          </a:p>
        </p:txBody>
      </p:sp>
      <p:sp>
        <p:nvSpPr>
          <p:cNvPr id="17" name="Text 14"/>
          <p:cNvSpPr/>
          <p:nvPr/>
        </p:nvSpPr>
        <p:spPr>
          <a:xfrm>
            <a:off x="749808" y="5897880"/>
            <a:ext cx="4389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Parametric CAD and Part Design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7315200" y="5897880"/>
            <a:ext cx="3657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Model • Check • Print • Recommend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 + CAD Evidence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Every CAD choice should leave evidence another person can inspect.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2.3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828800"/>
            <a:ext cx="3246120" cy="2377440"/>
          </a:xfrm>
          <a:prstGeom prst="roundRect">
            <a:avLst>
              <a:gd name="adj" fmla="val 5769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43000" y="2103120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143000" y="2743200"/>
            <a:ext cx="2743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the model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4663440" y="1828800"/>
            <a:ext cx="3246120" cy="2377440"/>
          </a:xfrm>
          <a:prstGeom prst="roundRect">
            <a:avLst>
              <a:gd name="adj" fmla="val 5769"/>
            </a:avLst>
          </a:prstGeom>
          <a:solidFill>
            <a:srgbClr val="D9E7F7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892040" y="2103120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 Evidence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4892040" y="2743200"/>
            <a:ext cx="2743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feature, dimension, screenshot, setting, or test that supports the claim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8412480" y="1828800"/>
            <a:ext cx="3246120" cy="2377440"/>
          </a:xfrm>
          <a:prstGeom prst="roundRect">
            <a:avLst>
              <a:gd name="adj" fmla="val 5769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8641080" y="2103120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8641080" y="2743200"/>
            <a:ext cx="2743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do next because of the evidence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1005840" y="5074920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can include sketches, dimensions, constraints, screenshots, exported files, slicer previews, measurements, and fit tests.</a:t>
            </a:r>
            <a:endParaRPr lang="en-US" sz="13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Would You Need?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Select the evidence that would best support the claim.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2.3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554480"/>
            <a:ext cx="10332720" cy="914400"/>
          </a:xfrm>
          <a:prstGeom prst="roundRect">
            <a:avLst>
              <a:gd name="adj" fmla="val 15000"/>
            </a:avLst>
          </a:prstGeom>
          <a:solidFill>
            <a:srgbClr val="0E2D4A"/>
          </a:solidFill>
          <a:ln w="12700">
            <a:solidFill>
              <a:srgbClr val="0E2D4A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88720" y="1874520"/>
            <a:ext cx="9784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Claim: “My sketch planes and 2d sketching work is accurate and ready to move forward.”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914400" y="2788920"/>
            <a:ext cx="5074920" cy="982980"/>
          </a:xfrm>
          <a:prstGeom prst="roundRect">
            <a:avLst>
              <a:gd name="adj" fmla="val 1395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051560" y="292608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51560" y="301752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1508760" y="2953512"/>
            <a:ext cx="4343400" cy="7543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screenshot or model view that shows the feature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6172200" y="2788920"/>
            <a:ext cx="5074920" cy="982980"/>
          </a:xfrm>
          <a:prstGeom prst="roundRect">
            <a:avLst>
              <a:gd name="adj" fmla="val 1395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309360" y="292608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309360" y="301752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6766560" y="2953512"/>
            <a:ext cx="4343400" cy="7543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statement that it looks good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914400" y="3954780"/>
            <a:ext cx="5074920" cy="982980"/>
          </a:xfrm>
          <a:prstGeom prst="roundRect">
            <a:avLst>
              <a:gd name="adj" fmla="val 1395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51560" y="409194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051560" y="418338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508760" y="4119372"/>
            <a:ext cx="4343400" cy="7543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Relevant dimensions, settings, or test results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6172200" y="3954780"/>
            <a:ext cx="5074920" cy="982980"/>
          </a:xfrm>
          <a:prstGeom prst="roundRect">
            <a:avLst>
              <a:gd name="adj" fmla="val 1395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309360" y="409194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309360" y="418338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6766560" y="4119372"/>
            <a:ext cx="4343400" cy="7543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random file name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914400" y="5486400"/>
            <a:ext cx="10332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for the two strongest pieces of evidence.</a:t>
            </a:r>
            <a:endParaRPr lang="en-US" sz="13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Strongest Evidence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evidence connects directly to the claim.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2.3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45920"/>
            <a:ext cx="4754880" cy="2743200"/>
          </a:xfrm>
          <a:prstGeom prst="roundRect">
            <a:avLst>
              <a:gd name="adj" fmla="val 5000"/>
            </a:avLst>
          </a:prstGeom>
          <a:solidFill>
            <a:srgbClr val="D9E7F7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88720" y="1965960"/>
            <a:ext cx="4206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support: A + C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234440" y="2651760"/>
            <a:ext cx="41148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screenshot/model view shows what was created. Dimensions, settings, or test results show whether it meets the requirement.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6172200" y="1645920"/>
            <a:ext cx="4663440" cy="2743200"/>
          </a:xfrm>
          <a:prstGeom prst="roundRect">
            <a:avLst>
              <a:gd name="adj" fmla="val 500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6400800" y="1847088"/>
            <a:ext cx="4206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Useful, but not enough alone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6400800" y="2176272"/>
            <a:ext cx="4206240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Opinions, appearance, and file names may support the story, but they do not prove the model is correct by themselves.</a:t>
            </a:r>
            <a:endParaRPr lang="en-US" sz="12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Should the Engineer Do Next?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strongest next step and explain your reasoning.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2.3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27632"/>
            <a:ext cx="10332720" cy="749808"/>
          </a:xfrm>
          <a:prstGeom prst="roundRect">
            <a:avLst>
              <a:gd name="adj" fmla="val 18293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43000" y="1865376"/>
            <a:ext cx="9875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student wants the front face of a part to become the main profile. Which modeling move is strongest?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914400" y="2761488"/>
            <a:ext cx="5074920" cy="102870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051560" y="2898648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51560" y="2990088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1508760" y="2926080"/>
            <a:ext cx="4343400" cy="8001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Sketch on a plane that represents the front view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6172200" y="2761488"/>
            <a:ext cx="5074920" cy="102870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309360" y="2898648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309360" y="2990088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6766560" y="2926080"/>
            <a:ext cx="4343400" cy="8001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Sketch on the top plane every time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914400" y="3973068"/>
            <a:ext cx="5074920" cy="102870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51560" y="4110228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051560" y="4201668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508760" y="4137660"/>
            <a:ext cx="4343400" cy="8001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Create the smallest detail first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6172200" y="3973068"/>
            <a:ext cx="5074920" cy="102870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309360" y="4110228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309360" y="4201668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6766560" y="4137660"/>
            <a:ext cx="4343400" cy="8001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3D features without a sketch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914400" y="5486400"/>
            <a:ext cx="10332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next step.</a:t>
            </a:r>
            <a:endParaRPr lang="en-US" sz="13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Next Step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move turns uncertainty into useful evidence.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2.3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45920"/>
            <a:ext cx="10332720" cy="1097280"/>
          </a:xfrm>
          <a:prstGeom prst="roundRect">
            <a:avLst>
              <a:gd name="adj" fmla="val 12500"/>
            </a:avLst>
          </a:prstGeom>
          <a:solidFill>
            <a:srgbClr val="0E2D4A"/>
          </a:solidFill>
          <a:ln w="12700">
            <a:solidFill>
              <a:srgbClr val="0E2D4A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234440" y="2057400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A — Sketch on a plane that represents the front view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914400" y="3383280"/>
            <a:ext cx="2423160" cy="1325880"/>
          </a:xfrm>
          <a:prstGeom prst="roundRect">
            <a:avLst>
              <a:gd name="adj" fmla="val 10345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1143000" y="3584448"/>
            <a:ext cx="1965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what happened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1143000" y="3913632"/>
            <a:ext cx="1965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Capture the issue or result clearly.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3657600" y="3383280"/>
            <a:ext cx="2423160" cy="1325880"/>
          </a:xfrm>
          <a:prstGeom prst="roundRect">
            <a:avLst>
              <a:gd name="adj" fmla="val 10345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3886200" y="3584448"/>
            <a:ext cx="1965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the likely cause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3886200" y="3913632"/>
            <a:ext cx="1965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the issue to a CAD decision.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6400800" y="3383280"/>
            <a:ext cx="2423160" cy="1325880"/>
          </a:xfrm>
          <a:prstGeom prst="roundRect">
            <a:avLst>
              <a:gd name="adj" fmla="val 10345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6629400" y="3584448"/>
            <a:ext cx="1965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Revise or confirm the model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6629400" y="3913632"/>
            <a:ext cx="1965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a controlled change or document why no change is needed.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9144000" y="3383280"/>
            <a:ext cx="2423160" cy="1325880"/>
          </a:xfrm>
          <a:prstGeom prst="roundRect">
            <a:avLst>
              <a:gd name="adj" fmla="val 10345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9372600" y="3584448"/>
            <a:ext cx="1965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Save evidence for the portfolio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9372600" y="3913632"/>
            <a:ext cx="1965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Keep proof of the decision.</a:t>
            </a:r>
            <a:endParaRPr lang="en-US" sz="12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2.3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00200"/>
            <a:ext cx="10332720" cy="749808"/>
          </a:xfrm>
          <a:prstGeom prst="roundRect">
            <a:avLst>
              <a:gd name="adj" fmla="val 1829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1143000" y="178308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143000" y="187452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1691640" y="1801368"/>
            <a:ext cx="8778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“My sketch planes and 2d sketching model is good because it looks finished.”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8778240" y="2084832"/>
            <a:ext cx="2011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914400" y="2697480"/>
            <a:ext cx="10332720" cy="749808"/>
          </a:xfrm>
          <a:prstGeom prst="roundRect">
            <a:avLst>
              <a:gd name="adj" fmla="val 1829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1143000" y="288036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143000" y="297180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1691640" y="2898648"/>
            <a:ext cx="8778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model uses the documented dimension and the screenshot shows the controlled feature.”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8778240" y="3182112"/>
            <a:ext cx="2011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850" dirty="0"/>
          </a:p>
        </p:txBody>
      </p:sp>
      <p:sp>
        <p:nvSpPr>
          <p:cNvPr id="20" name="Shape 18"/>
          <p:cNvSpPr/>
          <p:nvPr/>
        </p:nvSpPr>
        <p:spPr>
          <a:xfrm>
            <a:off x="914400" y="3794760"/>
            <a:ext cx="10332720" cy="749808"/>
          </a:xfrm>
          <a:prstGeom prst="roundRect">
            <a:avLst>
              <a:gd name="adj" fmla="val 1829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1143000" y="397764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143000" y="406908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691640" y="3995928"/>
            <a:ext cx="8778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“I revised the model after the check showed a size or fit problem.”</a:t>
            </a:r>
            <a:endParaRPr lang="en-US" sz="1350" dirty="0"/>
          </a:p>
        </p:txBody>
      </p:sp>
      <p:sp>
        <p:nvSpPr>
          <p:cNvPr id="24" name="Text 22"/>
          <p:cNvSpPr/>
          <p:nvPr/>
        </p:nvSpPr>
        <p:spPr>
          <a:xfrm>
            <a:off x="8778240" y="4279392"/>
            <a:ext cx="2011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8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strong engineering answer connects a claim to specific evidence.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2.3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737360"/>
            <a:ext cx="3154680" cy="2286000"/>
          </a:xfrm>
          <a:prstGeom prst="roundRect">
            <a:avLst>
              <a:gd name="adj" fmla="val 600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43000" y="193852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A: Opinion-heavy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1143000" y="2267712"/>
            <a:ext cx="269748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a vague judgment: “looks finished.”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4526280" y="1737360"/>
            <a:ext cx="3154680" cy="2286000"/>
          </a:xfrm>
          <a:prstGeom prst="roundRect">
            <a:avLst>
              <a:gd name="adj" fmla="val 600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754880" y="193852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B: Evidence-based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754880" y="2267712"/>
            <a:ext cx="269748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Connects the model to a documented dimension and visible feature evidence.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8138160" y="1737360"/>
            <a:ext cx="3154680" cy="2286000"/>
          </a:xfrm>
          <a:prstGeom prst="roundRect">
            <a:avLst>
              <a:gd name="adj" fmla="val 600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8366760" y="193852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C: Evidence-based reasoning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8366760" y="2267712"/>
            <a:ext cx="269748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Connects a revision to a specific check result or problem.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914400" y="4892040"/>
            <a:ext cx="10332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Takeaway: claim + specific CAD evidence = stronger engineering communication.</a:t>
            </a:r>
            <a:endParaRPr lang="en-US" sz="16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PORTFOLIO EVIDENCE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Save Today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Save the strongest artifact from today for your Unit 2 portfolio.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2.3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91640"/>
            <a:ext cx="4892040" cy="3566160"/>
          </a:xfrm>
          <a:prstGeom prst="roundRect">
            <a:avLst>
              <a:gd name="adj" fmla="val 384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88720" y="1965960"/>
            <a:ext cx="3200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Deliverable checklist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1188720" y="2423160"/>
            <a:ext cx="4206240" cy="1371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Sketch plane is selected intentionally.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Base sketch is visible and understandable.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Student explains why the plane was chosen.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6263640" y="1691640"/>
            <a:ext cx="4892040" cy="3566160"/>
          </a:xfrm>
          <a:prstGeom prst="roundRect">
            <a:avLst>
              <a:gd name="adj" fmla="val 384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6537960" y="1965960"/>
            <a:ext cx="3200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Portfolio evidence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6537960" y="2423160"/>
            <a:ext cx="4206240" cy="1371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Dated notebook entry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Screenshot or exported file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Short claim explaining what the evidence proves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6537960" y="4343400"/>
            <a:ext cx="4206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Your final portfolio should show how the model improved across the unit.</a:t>
            </a:r>
            <a:endParaRPr lang="en-US" sz="12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Ticket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understand the skill before moving forward.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2.3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91640"/>
            <a:ext cx="10332720" cy="3383280"/>
          </a:xfrm>
          <a:prstGeom prst="roundRect">
            <a:avLst>
              <a:gd name="adj" fmla="val 4054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1234440" y="2057400"/>
            <a:ext cx="384048" cy="384048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234440" y="2167128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1828800" y="2057400"/>
            <a:ext cx="8778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CAD decision you made or checked today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1234440" y="2834640"/>
            <a:ext cx="384048" cy="384048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234440" y="2944368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1828800" y="2834640"/>
            <a:ext cx="8778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piece of evidence that proves your model is controlled, accurate, or printable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1234440" y="3611880"/>
            <a:ext cx="384048" cy="384048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234440" y="3721608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1828800" y="3611880"/>
            <a:ext cx="8778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 you still have about today’s tool, workflow, or assignment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914400" y="5486400"/>
            <a:ext cx="10332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2.4 — Sketch Constraints</a:t>
            </a:r>
            <a:endParaRPr lang="en-US" sz="13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45-Minute Flight Plan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build CAD evidence for the Unit 2 tolerance tester.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2.3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868680" y="1691640"/>
            <a:ext cx="4480560" cy="2743200"/>
          </a:xfrm>
          <a:prstGeom prst="roundRect">
            <a:avLst>
              <a:gd name="adj" fmla="val 500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097280" y="1901952"/>
            <a:ext cx="2560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targets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1143000" y="2331720"/>
            <a:ext cx="3840480" cy="1280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a sketch plane intentionally.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Create a readable 2D base sketch.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Explain how sketch orientation affects the final model.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1097280" y="4187952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like…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1097280" y="4498848"/>
            <a:ext cx="3840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Your sketch begins on a plane that matches the part’s intended shape and view.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5989320" y="1691640"/>
            <a:ext cx="5303520" cy="3520440"/>
          </a:xfrm>
          <a:prstGeom prst="roundRect">
            <a:avLst>
              <a:gd name="adj" fmla="val 389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6263640" y="1901952"/>
            <a:ext cx="2560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6309360" y="2359152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</a:t>
            </a:r>
            <a:endParaRPr lang="en-US" sz="820" dirty="0"/>
          </a:p>
        </p:txBody>
      </p:sp>
      <p:sp>
        <p:nvSpPr>
          <p:cNvPr id="18" name="Text 16"/>
          <p:cNvSpPr/>
          <p:nvPr/>
        </p:nvSpPr>
        <p:spPr>
          <a:xfrm>
            <a:off x="7178040" y="23042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6309360" y="2743200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</a:t>
            </a:r>
            <a:endParaRPr lang="en-US" sz="820" dirty="0"/>
          </a:p>
        </p:txBody>
      </p:sp>
      <p:sp>
        <p:nvSpPr>
          <p:cNvPr id="20" name="Text 18"/>
          <p:cNvSpPr/>
          <p:nvPr/>
        </p:nvSpPr>
        <p:spPr>
          <a:xfrm>
            <a:off x="7178040" y="2688336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 concept + vocabulary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6309360" y="3127248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</a:t>
            </a:r>
            <a:endParaRPr lang="en-US" sz="820" dirty="0"/>
          </a:p>
        </p:txBody>
      </p:sp>
      <p:sp>
        <p:nvSpPr>
          <p:cNvPr id="22" name="Text 20"/>
          <p:cNvSpPr/>
          <p:nvPr/>
        </p:nvSpPr>
        <p:spPr>
          <a:xfrm>
            <a:off x="7178040" y="3072384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6309360" y="3511296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</a:t>
            </a:r>
            <a:endParaRPr lang="en-US" sz="820" dirty="0"/>
          </a:p>
        </p:txBody>
      </p:sp>
      <p:sp>
        <p:nvSpPr>
          <p:cNvPr id="24" name="Text 22"/>
          <p:cNvSpPr/>
          <p:nvPr/>
        </p:nvSpPr>
        <p:spPr>
          <a:xfrm>
            <a:off x="7178040" y="3456432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Guided modeling/application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6309360" y="3895344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</a:t>
            </a:r>
            <a:endParaRPr lang="en-US" sz="820" dirty="0"/>
          </a:p>
        </p:txBody>
      </p:sp>
      <p:sp>
        <p:nvSpPr>
          <p:cNvPr id="26" name="Text 24"/>
          <p:cNvSpPr/>
          <p:nvPr/>
        </p:nvSpPr>
        <p:spPr>
          <a:xfrm>
            <a:off x="7178040" y="3840480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and quick check</a:t>
            </a:r>
            <a:endParaRPr lang="en-US" sz="1150" dirty="0"/>
          </a:p>
        </p:txBody>
      </p:sp>
      <p:sp>
        <p:nvSpPr>
          <p:cNvPr id="27" name="Text 25"/>
          <p:cNvSpPr/>
          <p:nvPr/>
        </p:nvSpPr>
        <p:spPr>
          <a:xfrm>
            <a:off x="6309360" y="4279392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</a:t>
            </a:r>
            <a:endParaRPr lang="en-US" sz="820" dirty="0"/>
          </a:p>
        </p:txBody>
      </p:sp>
      <p:sp>
        <p:nvSpPr>
          <p:cNvPr id="28" name="Text 26"/>
          <p:cNvSpPr/>
          <p:nvPr/>
        </p:nvSpPr>
        <p:spPr>
          <a:xfrm>
            <a:off x="7178040" y="422452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Portfolio evidence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6309360" y="4663440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 min</a:t>
            </a:r>
            <a:endParaRPr lang="en-US" sz="820" dirty="0"/>
          </a:p>
        </p:txBody>
      </p:sp>
      <p:sp>
        <p:nvSpPr>
          <p:cNvPr id="30" name="Text 28"/>
          <p:cNvSpPr/>
          <p:nvPr/>
        </p:nvSpPr>
        <p:spPr>
          <a:xfrm>
            <a:off x="7178040" y="4608576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debrief</a:t>
            </a:r>
            <a:endParaRPr lang="en-US" sz="11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could go wrong if you start sketching on the wrong plane?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first. Then be ready to share one short answer.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2.3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868680" y="1664208"/>
            <a:ext cx="10332720" cy="1828800"/>
          </a:xfrm>
          <a:prstGeom prst="roundRect">
            <a:avLst>
              <a:gd name="adj" fmla="val 750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43000" y="196596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response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1143000" y="2359152"/>
            <a:ext cx="9509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Write or think silently for one minute, then share a response that connects today’s CAD skill to accuracy, editability, or printability.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1143000" y="4389120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useful way to think about this on the next slide.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CAD Thinking Move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answer as a starting point for today’s modeling work.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2.3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828800"/>
            <a:ext cx="10332720" cy="2377440"/>
          </a:xfrm>
          <a:prstGeom prst="roundRect">
            <a:avLst>
              <a:gd name="adj" fmla="val 5769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234440" y="2194560"/>
            <a:ext cx="9601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model can become hard to orient, edit, document, or assemble because the geometry begins from a confusing reference.</a:t>
            </a:r>
            <a:endParaRPr lang="en-US" sz="2200" dirty="0"/>
          </a:p>
        </p:txBody>
      </p:sp>
      <p:sp>
        <p:nvSpPr>
          <p:cNvPr id="12" name="Shape 10"/>
          <p:cNvSpPr/>
          <p:nvPr/>
        </p:nvSpPr>
        <p:spPr>
          <a:xfrm>
            <a:off x="1920240" y="3886200"/>
            <a:ext cx="2663952" cy="438912"/>
          </a:xfrm>
          <a:prstGeom prst="roundRect">
            <a:avLst>
              <a:gd name="adj" fmla="val 16667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920240" y="4023360"/>
            <a:ext cx="266395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4748784" y="3886200"/>
            <a:ext cx="2663952" cy="438912"/>
          </a:xfrm>
          <a:prstGeom prst="roundRect">
            <a:avLst>
              <a:gd name="adj" fmla="val 16667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748784" y="4023360"/>
            <a:ext cx="266395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SKETCH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7577328" y="3886200"/>
            <a:ext cx="2663952" cy="438912"/>
          </a:xfrm>
          <a:prstGeom prst="roundRect">
            <a:avLst>
              <a:gd name="adj" fmla="val 16667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577328" y="4023360"/>
            <a:ext cx="266395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BUILD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1051560" y="4892040"/>
            <a:ext cx="10058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idea: your CAD choices should be controlled enough to revise and clear enough to explain.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is the best first decision before sketching?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justify your choice before the reveal.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2.3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91640"/>
            <a:ext cx="5074920" cy="1554480"/>
          </a:xfrm>
          <a:prstGeom prst="roundRect">
            <a:avLst>
              <a:gd name="adj" fmla="val 8824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051560" y="182880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051560" y="192024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1508760" y="1856232"/>
            <a:ext cx="4343400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Pick any plane quickly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6172200" y="1691640"/>
            <a:ext cx="5074920" cy="1554480"/>
          </a:xfrm>
          <a:prstGeom prst="roundRect">
            <a:avLst>
              <a:gd name="adj" fmla="val 8824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309360" y="182880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309360" y="192024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6766560" y="1856232"/>
            <a:ext cx="4343400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plane that matches the intended main view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914400" y="3429000"/>
            <a:ext cx="5074920" cy="1554480"/>
          </a:xfrm>
          <a:prstGeom prst="roundRect">
            <a:avLst>
              <a:gd name="adj" fmla="val 8824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051560" y="356616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051560" y="365760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1508760" y="3593592"/>
            <a:ext cx="4343400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small details before the base shape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6172200" y="3429000"/>
            <a:ext cx="5074920" cy="1554480"/>
          </a:xfrm>
          <a:prstGeom prst="roundRect">
            <a:avLst>
              <a:gd name="adj" fmla="val 8824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309360" y="356616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309360" y="365760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6766560" y="3593592"/>
            <a:ext cx="4343400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Extrude before the sketch is closed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914400" y="5440680"/>
            <a:ext cx="9875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engineering choice.</a:t>
            </a:r>
            <a:endParaRPr lang="en-US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strongest answer connects to controlled CAD practice.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2.3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737360"/>
            <a:ext cx="2926080" cy="2468880"/>
          </a:xfrm>
          <a:prstGeom prst="roundRect">
            <a:avLst>
              <a:gd name="adj" fmla="val 5556"/>
            </a:avLst>
          </a:prstGeom>
          <a:solidFill>
            <a:srgbClr val="0E2D4A"/>
          </a:solidFill>
          <a:ln w="12700">
            <a:solidFill>
              <a:srgbClr val="0E2D4A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234440" y="205740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B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143000" y="2743200"/>
            <a:ext cx="24688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plane that matches the intended main view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4160520" y="1737360"/>
            <a:ext cx="3474720" cy="2468880"/>
          </a:xfrm>
          <a:prstGeom prst="roundRect">
            <a:avLst>
              <a:gd name="adj" fmla="val 555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389120" y="1938528"/>
            <a:ext cx="3017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389120" y="2267712"/>
            <a:ext cx="301752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planned sketch plane makes the model easier to build, edit, and explain.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7863840" y="1737360"/>
            <a:ext cx="3383280" cy="2468880"/>
          </a:xfrm>
          <a:prstGeom prst="roundRect">
            <a:avLst>
              <a:gd name="adj" fmla="val 555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8092440" y="1938528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8092440" y="2267712"/>
            <a:ext cx="292608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Unit 2, the strongest CAD decisions improve accuracy, editability, printability, or evidence quality.</a:t>
            </a:r>
            <a:endParaRPr lang="en-US" sz="12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 SKILL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We Are Practicing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These are the big ideas behind today’s work.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2.3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868680" y="1828800"/>
            <a:ext cx="3154680" cy="2468880"/>
          </a:xfrm>
          <a:prstGeom prst="roundRect">
            <a:avLst>
              <a:gd name="adj" fmla="val 555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097280" y="202996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1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1097280" y="2359152"/>
            <a:ext cx="269748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sketch plane controls where geometry begins.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4343400" y="1828800"/>
            <a:ext cx="3154680" cy="2468880"/>
          </a:xfrm>
          <a:prstGeom prst="roundRect">
            <a:avLst>
              <a:gd name="adj" fmla="val 555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572000" y="202996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2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572000" y="2359152"/>
            <a:ext cx="269748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2D sketches define the base shape of most 3D parts.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7818120" y="1828800"/>
            <a:ext cx="3154680" cy="2468880"/>
          </a:xfrm>
          <a:prstGeom prst="roundRect">
            <a:avLst>
              <a:gd name="adj" fmla="val 555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8046720" y="202996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3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8046720" y="2359152"/>
            <a:ext cx="269748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Poor sketch placement creates confusing models.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914400" y="5074920"/>
            <a:ext cx="10332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Ask yourself: How does this CAD decision improve accuracy, editability, or printability?</a:t>
            </a:r>
            <a:endParaRPr lang="en-US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MODELING WORKFLOW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These Moves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goal is a cleaner model and stronger evidence.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2.3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868680" y="1691640"/>
            <a:ext cx="4754880" cy="3657600"/>
          </a:xfrm>
          <a:prstGeom prst="roundRect">
            <a:avLst>
              <a:gd name="adj" fmla="val 375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43000" y="1938528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Modeling moves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1143000" y="2404872"/>
            <a:ext cx="292608" cy="292608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143000" y="2459736"/>
            <a:ext cx="29260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1554480" y="2404872"/>
            <a:ext cx="3657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a plane that matches the intended view.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1143000" y="2983992"/>
            <a:ext cx="292608" cy="292608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143000" y="3038856"/>
            <a:ext cx="29260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1554480" y="2983992"/>
            <a:ext cx="3657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with simple geometry before details.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1143000" y="3563112"/>
            <a:ext cx="292608" cy="292608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143000" y="3617976"/>
            <a:ext cx="29260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554480" y="3563112"/>
            <a:ext cx="3657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Keep sketches readable and organized.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6080760" y="1691640"/>
            <a:ext cx="5166360" cy="3657600"/>
          </a:xfrm>
          <a:prstGeom prst="roundRect">
            <a:avLst>
              <a:gd name="adj" fmla="val 375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6355080" y="1938528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Quality checks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6355080" y="2423160"/>
            <a:ext cx="4480560" cy="1280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Does the model match the intended measurements?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Can another student understand the feature?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Will the part be printable or testable?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6355080" y="4480560"/>
            <a:ext cx="4480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Good CAD work is controlled enough to revise and clear enough to explain.</a:t>
            </a:r>
            <a:endParaRPr lang="en-US" sz="13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STUDENT TASK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Apply the Skill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presentation and your CAD workspace together.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2.3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783080"/>
            <a:ext cx="10332720" cy="1828800"/>
          </a:xfrm>
          <a:prstGeom prst="roundRect">
            <a:avLst>
              <a:gd name="adj" fmla="val 7500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234440" y="2148840"/>
            <a:ext cx="9692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Create a simple base sketch on an intentional plane and explain why that plane makes sense for the part.</a:t>
            </a:r>
            <a:endParaRPr lang="en-US" sz="2200" dirty="0"/>
          </a:p>
        </p:txBody>
      </p:sp>
      <p:sp>
        <p:nvSpPr>
          <p:cNvPr id="12" name="Shape 10"/>
          <p:cNvSpPr/>
          <p:nvPr/>
        </p:nvSpPr>
        <p:spPr>
          <a:xfrm>
            <a:off x="914400" y="4160520"/>
            <a:ext cx="10332720" cy="960120"/>
          </a:xfrm>
          <a:prstGeom prst="roundRect">
            <a:avLst>
              <a:gd name="adj" fmla="val 14286"/>
            </a:avLst>
          </a:prstGeom>
          <a:solidFill>
            <a:srgbClr val="0E2D4A"/>
          </a:solidFill>
          <a:ln w="12700">
            <a:solidFill>
              <a:srgbClr val="0E2D4A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1188720" y="4526280"/>
            <a:ext cx="9784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Checkpoint: be ready to show your CAD evidence before the exit ticket.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2.3 Sketch Planes and 2D Sketching</dc:title>
  <dc:subject>IED Unit 2</dc:subject>
  <dc:creator>LockwoodSTEM</dc:creator>
  <cp:lastModifiedBy>LockwoodSTEM</cp:lastModifiedBy>
  <cp:revision>1</cp:revision>
  <dcterms:created xsi:type="dcterms:W3CDTF">2026-07-16T23:18:27Z</dcterms:created>
  <dcterms:modified xsi:type="dcterms:W3CDTF">2026-07-16T23:18:27Z</dcterms:modified>
</cp:coreProperties>
</file>