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Fusion 360 Interface and File Setup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set up a CAD file for organized work?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NAVIGATE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fusion 360 interface and file setup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creates a model in the wrong project folder and cannot find it the next day. What should they change going forward?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save until the model is perfect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Create/open the correct project first and save immediately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shorter file names with no details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submit screenshots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 — Create/open the correct project first and save immediately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fusion 360 interface and file setup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Fusion project is created or located.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file is saved correctly.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can identify key interface areas.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2.3 — Sketch Planes and 2D Sketching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 the major Fusion 360 workspace areas.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open the correct project and file location.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professional naming and units before modeling.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CAD workspace is organized before geometry is created.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does file setup matter before a model even exists?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model that is saved in the correct location, named clearly, and set to the correct units is easier to find, revise, submit, and inspect.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NAVIGATE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setup habit prevents the most problems later?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Starting with random units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Saving only at the end of class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Using a clear file name and correct project folder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Keeping every file on the desktop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Using a clear file name and correct project folder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location and naming make the file findable and reduce version-control problems.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interface is a tool system: browser, timeline, sketch tools, view cube, and units.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 setup affects every model made afterward.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clean project folder prevents lost or duplicated work.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open the correct project location.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units before modeling.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early with a professional file name.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Fusion 360, confirm your project location, set units, and save a test file using the required naming format.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2.2 Fusion 360 Interface and File Setup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