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Engineering Documentation to CAD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CAD build on sketching and documentation?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from engineering documentation to cad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starts modeling a bracket but cannot remember the hole spacing from the sketch. What should the student do next?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Guess the spacing and fix it later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Pause, check the documentation, and model from the measured values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sketch because CAD is more important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any spacing because holes are just visual details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 — Pause, check the documentation, and model from the measured values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from engineering documentation to cad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entry connecting sketch evidence to a planned CAD model.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file or screenshot saved with a clear name.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explanation of the measurements used.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2.2 — Fusion 360 Interface and File Setup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sketches and measurements to digital modeling decisions.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how documentation becomes CAD evidence.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a CAD model using existing engineering information.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a sketch, measurement, or note becomes a controlled CAD feature.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information from a sketch or notebook entry would you need before starting CAD?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feature labels, intended function, critical surfaces, and notes about constraints help turn documentation into a reliable CAD plan.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source should control your first CAD model?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Memory of what the part looked like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quick guess that seems close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with dimensions and notes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easiest shape to model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with dimensions and notes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labeled sketch gives measurable evidence and design intent instead of relying on guesses.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models should be based on documented measurements, not guesses.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1 sketches become a modeling plan.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planning prevents wrong-size digital parts.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your sketch as the source, not your memory.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which dimensions control the shape.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files so they can be found later.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short CAD plan from a prior sketch or measured part and identify the features that must be modeled first.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 From Engineering Documentation to CAD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