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2.18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Tolerance Tester Review and Recommendation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clearance should be recommended for the next rocket assembly project?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final tolerance tester review and recommendation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0.1 mm clearance is too tight, 0.4 mm is loose, and 0.25 mm fits smoothly. What should the recommendation emphasize?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0.25 mm and cite the fit evidence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the loosest fit because it is easiest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results and pick the first value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 no documentation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Recommend 0.25 mm and cite the fit evidence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final tolerance tester review and recommendation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recommendation is written.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table or photos support the claim.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how the result will guide Unit 3.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Unit 3 CAD Assemblies, Prototyping, and Technical Drawings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fit evidence from the tolerance tester.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tight, loose, and acceptable fits.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recommendation supported by evidence.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recommendation names a clearance and supports it with fit data or observations.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clearance recommendation stronger than a personal preference?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recommendation uses repeated fit tests, measurements, photos, and observations to justify which clearance should be used next.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evidence best supports a clearance recommendation?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fit table comparing multiple clearances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teammate’s guess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most attractive print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shortest file name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fit table comparing multiple clearances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comparison table shows which clearances were tested and how each performed.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recommendation should be based on fit evidence.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should identify too tight, too loose, and acceptable fits.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conclusion connects Unit 2 to the rocket assembly unit.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each feature consistently.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observations and measurements.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recommended clearance with evidence.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final fit testing and write a clearance recommendation for Unit 3 rocket assembly.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2.18 Final Tolerance Tester Review and Recommendation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