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2.17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Printing Post-Processing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inspect and finish a printed part?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REMOVE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3d printing post-processing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student sands the inside of a hole before testing fit. What should they record?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That the hole was altered before measurement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Nothing, because sanding is normal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final recommendation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printer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 — That the hole was altered before measurement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3d printing post-processing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Post-processing steps are documented.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is inspected for damage or dimensional change.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records any cleanup that affects fit.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2.18 — Final Tolerance Tester Review and Recommendation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common post-processing needs.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cleanup can affect dimensions and fit.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 inspection and post-processing steps.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finished print is inspected and documented before fit data are trusted.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might a print not be “done” when it comes off the printer?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Supports, brim, stringing, rough edges, or dimensional issues may need careful cleanup and inspection before the part can be used as evidence.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REMOVE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post-processing step should be documented for a tolerance tester?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Any cleanup that changes a fit surface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color of the table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many students watched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slide number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Any cleanup that changes a fit surface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surfaces affect measurement and recommendations, so changes to them must be recorded.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Supports, brim, stringing, and rough edges can affect the final part.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Post-processing can change dimensions and fit.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Cleanup should be documented as part of fabrication.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Remove supports carefully.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Clean only what should be cleaned.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again after cleanup if fit matters.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 a printed part, complete necessary cleanup, and record what changed.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2.17 3D Printing Post-Processing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