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2.16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3D Printed Tolerance Tester Workday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printed tester help determine future assembly clearances?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FINALIZE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final 3d printed tolerance tester workday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tester has several holes but no labels. What is the biggest problem?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Results cannot be matched to the intended clearance values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print will definitely fail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cannot be exported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slicer will not open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Results cannot be matched to the intended clearance values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final 3d printed tolerance tester workday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tolerance tester file is ready or submitted.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Tester features are labeled or documented.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predicts what data the tester will provide.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2.17 — 3D Printing Post-Processing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Finalize the tolerance tester design.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labeled features, clearances, and print readiness.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 what data the tester will produce.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tester is designed to generate useful fit evidence, not just look complete.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makes a tolerance tester useful for a future rocket assembly?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provides real fit evidence across multiple clearances or feature sizes so students can make a recommendation for the next assembly project.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FINALIZE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tester design produces the best evidence?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unlabeled hole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Multiple labeled fit features with different clearances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decorative logo only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random shape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Multiple labeled fit features with different clearances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Multiple labeled fit features allow comparison and a stronger recommendation.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Tolerance testers help compare real fits, not assumptions.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useful tester includes multiple sizes or clear labeled features.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print should produce data for the next design decision.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Finalize the CAD model.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labels, clearances, and print orientation.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 or prepare the final print file.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Finalize and submit or prepare the tolerance tester file for printing.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2.16 Final 3D Printed Tolerance Tester Workday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