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2.15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FabLab 3D Printer Certification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safety and workflow expectations prepare you for printing?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RESPECT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fablab 3d printer certification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notices a print starting to fail. What should they do?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it and follow the teacher’s printer workflow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Walk away because the printer is automatic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Touch hot parts immediately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Hide the issue until class ends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Report it and follow the teacher’s printer workflow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fablab 3d printer certification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Certification evidence is complete.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can describe safe printer behavior.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understands print queue expectations.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2.16 — Final 3D Printed Tolerance Tester Workday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3D printer safety expectations.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proper setup, monitoring, and cleanup behaviors.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certification to independent printer access.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understand that certification protects people, equipment, materials, and the print queue.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students need certification before independent printer use?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Certification ensures students understand safety, setup, monitoring, cleanup, and queue expectations before using shared equipment.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RESPECT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behavior best protects the FabLab print queue?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Submitting files with clear names and checking settings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Starting prints without permission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Removing someone else’s print early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Ignoring failed prints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Submitting files with clear names and checking settings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files and checked settings reduce wasted time and materials for everyone.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Certification protects people, tools, and materials.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printer use includes setup, monitoring, and cleanup.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Responsible use means respecting the queue and documenting prints.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printer safety expectations.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to do before, during, and after a print.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print request or certification requirements.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the 3D printer certification preparation or required certification activity.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2.15 FabLab 3D Printer Certification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