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92640" y="0"/>
            <a:ext cx="2468880" cy="6858000"/>
          </a:xfrm>
          <a:prstGeom prst="rect">
            <a:avLst/>
          </a:prstGeom>
          <a:solidFill>
            <a:srgbClr val="0B2B4A">
              <a:alpha val="75000"/>
            </a:srgbClr>
          </a:solidFill>
          <a:ln w="12700">
            <a:solidFill>
              <a:srgbClr val="0B2B4A">
                <a:alpha val="0"/>
              </a:srgbClr>
            </a:solidFill>
            <a:prstDash val="solid"/>
          </a:ln>
        </p:spPr>
      </p:sp>
      <p:pic>
        <p:nvPicPr>
          <p:cNvPr id="5" name="Image 0" descr="/mnt/data/template_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320040"/>
            <a:ext cx="2240280" cy="502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1417320"/>
            <a:ext cx="2468880" cy="329184"/>
          </a:xfrm>
          <a:prstGeom prst="roundRect">
            <a:avLst>
              <a:gd name="adj" fmla="val 22222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527048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2 • LESSON 2.14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85800" y="1901952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 Basics and Print Settings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932688" y="34564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5577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slicer settings affect a printed part?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315200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589264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89264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PREVIEW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863328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63328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 OFF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9808" y="58978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CAD and Part Design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315200" y="58978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Check • Print • Recommend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CAD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CAD choice should leave evidence another person can inspect.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model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Evidence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9204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feature, dimension, screenshot, setting, or test that supports the claim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1248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4108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dimensions, constraints, screenshots, exported files, slicer previews, measurements, and fit tests.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evidence that would best support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554480"/>
            <a:ext cx="10332720" cy="914400"/>
          </a:xfrm>
          <a:prstGeom prst="roundRect">
            <a:avLst>
              <a:gd name="adj" fmla="val 150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87452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slicer basics and print settings work is accurate and ready to move forward.”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or model view that shows the feature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dimensions, settings, or test results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265176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screenshot/model view shows what was created. Dimensions, settings, or test results show whether it meets the requirement.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1645920"/>
            <a:ext cx="466344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0" y="184708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2176272"/>
            <a:ext cx="4206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file names may support the story, but they do not prove the model is correct by themselves.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865376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Preview shows support material inside a tiny hole that must stay clear. What should the student do?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orientation/support settings before printing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Print anyway and hope it clears out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hole from documentation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preview mode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move turns uncertainty into useful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10332720" cy="1097280"/>
          </a:xfrm>
          <a:prstGeom prst="roundRect">
            <a:avLst>
              <a:gd name="adj" fmla="val 125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 — Review orientation/support settings before printing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issue or result clearly.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likely cause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862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issue to a CAD decision.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or confirm the model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controlled change or document why no change is needed.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40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3726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for the portfolio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726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proof of the decision.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0020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1783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1874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91640" y="180136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slicer basics and print settings model is good because it looks finished.”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778240" y="208483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14400" y="269748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143000" y="28803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9718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91640" y="289864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model uses the documented dimension and the screenshot shows the controlled feature.”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78240" y="318211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14400" y="379476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143000" y="39776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0690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model after the check showed a size or fit problem.”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778240" y="427939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finished.”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2628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model to a documented dimension and visible feature evidence.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a specific check result or problem.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CAD evidence = stronger engineering communication.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Save Today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strongest artifact from today for your Unit 2 portfolio.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 checklist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 screenshot is captured.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Settings are recorded or justified.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explains one trade-off in the settings.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notebook entry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Screenshot or exported file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claim explaining what the evidence proves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37960" y="43434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portfolio should show how the model improved across the unit.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skill before moving forward.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10332720" cy="3383280"/>
          </a:xfrm>
          <a:prstGeom prst="roundRect">
            <a:avLst>
              <a:gd name="adj" fmla="val 4054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234440" y="205740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1671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28800" y="205740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CAD decision you made or checked today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234440" y="283464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34440" y="294436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2834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proves your model is controlled, accurate, or printable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34440" y="361188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37216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61188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today’s tool, workflow, or assignment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2.15 — FabLab 3D Printer Certification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CAD evidence for the Unit 2 tolerance tester.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48056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2331720"/>
            <a:ext cx="384048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what a slicer does.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common settings that affect print results.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preview to catch problems before printing.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41879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498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one print setting affects time, material, accuracy, or strength.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5303520" cy="3520440"/>
          </a:xfrm>
          <a:prstGeom prst="roundRect">
            <a:avLst>
              <a:gd name="adj" fmla="val 389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6364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35915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7178040" y="23042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74320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7178040" y="268833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concept + vocabulary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3127248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178040" y="30723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3511296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78040" y="345643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modeling/application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3895344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7178040" y="38404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and quick check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427939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7178040" y="4224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178040" y="460857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is “print time” not the only setting that matters?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be ready to share one short answer.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64208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response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5915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or think silently for one minute, then share a response that connects today’s CAD skill to accuracy, editability, or printability.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" y="4389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way to think about this on the next slide.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Thinking Move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answer as a starting point for today’s modeling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1033272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Fast prints may use less detail, strength, or surface quality. Settings must balance time, material, accuracy, strength, and support needs.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920240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48784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8784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PREVIEW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577328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7328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 OFF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" y="489204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CAD choices should be controlled enough to revise and clear enough to explain.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setting can affect both strength and material use?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before the reveal.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515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087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Infill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665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File name capitalization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Slide title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22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665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Website color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answer connects to controlled CAD practice.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2926080" cy="2468880"/>
          </a:xfrm>
          <a:prstGeom prst="roundRect">
            <a:avLst>
              <a:gd name="adj" fmla="val 555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Infill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160520" y="1737360"/>
            <a:ext cx="347472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0" y="19385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2267712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Infill changes internal structure, which affects strength, material, and print time.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63840" y="1737360"/>
            <a:ext cx="33832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92440" y="1938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92440" y="2267712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2, the strongest CAD decisions improve accuracy, editability, printability, or evidence quality.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SKILL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big ideas behind today’s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slicer converts a model into machine instructions.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Layer height, infill, walls, and supports change print performance.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4672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4672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Preview mode helps catch problems before printing.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yourself: How does this CAD decision improve accuracy, editability, or printability?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WORKFLOW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a cleaner model and stronger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75488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moves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240487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45973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554480" y="24048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Import and orient the model.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143000" y="298399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03885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554480" y="298399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supports, estimated time, and material use.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143000" y="356311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43000" y="361797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54480" y="356311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Preview layers before submitting.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080760" y="1691640"/>
            <a:ext cx="516636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5508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2423160"/>
            <a:ext cx="448056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model match the intended measurements?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another student understand the feature?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the part be printable or testable?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CAD work is controlled enough to revise and clear enough to explain.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presentation and your CAD workspace together.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2.14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83080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4884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a model in a slicer, record key settings, and identify one trade-off.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914400" y="4160520"/>
            <a:ext cx="10332720" cy="960120"/>
          </a:xfrm>
          <a:prstGeom prst="roundRect">
            <a:avLst>
              <a:gd name="adj" fmla="val 1428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452628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Checkpoint: be ready to show your CAD evidence before the exit ticket.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2.14 Slicer Basics and Print Settings</dc:title>
  <dc:subject>IED Unit 2</dc:subject>
  <dc:creator>LockwoodSTEM</dc:creator>
  <cp:lastModifiedBy>LockwoodSTEM</cp:lastModifiedBy>
  <cp:revision>1</cp:revision>
  <dcterms:created xsi:type="dcterms:W3CDTF">2026-07-16T23:18:27Z</dcterms:created>
  <dcterms:modified xsi:type="dcterms:W3CDTF">2026-07-16T23:18:27Z</dcterms:modified>
</cp:coreProperties>
</file>