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21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692640" y="0"/>
            <a:ext cx="2468880" cy="6858000"/>
          </a:xfrm>
          <a:prstGeom prst="rect">
            <a:avLst/>
          </a:prstGeom>
          <a:solidFill>
            <a:srgbClr val="0B2B4A">
              <a:alpha val="75000"/>
            </a:srgbClr>
          </a:solidFill>
          <a:ln w="12700">
            <a:solidFill>
              <a:srgbClr val="0B2B4A">
                <a:alpha val="0"/>
              </a:srgbClr>
            </a:solidFill>
            <a:prstDash val="solid"/>
          </a:ln>
        </p:spPr>
      </p:sp>
      <p:pic>
        <p:nvPicPr>
          <p:cNvPr id="5" name="Image 0" descr="/mnt/data/template_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320040"/>
            <a:ext cx="2240280" cy="50292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85800" y="1417320"/>
            <a:ext cx="2468880" cy="329184"/>
          </a:xfrm>
          <a:prstGeom prst="roundRect">
            <a:avLst>
              <a:gd name="adj" fmla="val 22222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04672" y="1527048"/>
            <a:ext cx="2240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2 • LESSON 2.12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685800" y="1901952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Model Check and Revision</a:t>
            </a:r>
            <a:endParaRPr lang="en-US" sz="3300" dirty="0"/>
          </a:p>
        </p:txBody>
      </p:sp>
      <p:sp>
        <p:nvSpPr>
          <p:cNvPr id="9" name="Text 6"/>
          <p:cNvSpPr/>
          <p:nvPr/>
        </p:nvSpPr>
        <p:spPr>
          <a:xfrm>
            <a:off x="932688" y="3456432"/>
            <a:ext cx="1645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932688" y="3703320"/>
            <a:ext cx="5577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engineers check a model before fabrication?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315200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589264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589264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9863328" y="1737360"/>
            <a:ext cx="110947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863328" y="1874520"/>
            <a:ext cx="1109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900" dirty="0"/>
          </a:p>
        </p:txBody>
      </p:sp>
      <p:sp>
        <p:nvSpPr>
          <p:cNvPr id="17" name="Text 14"/>
          <p:cNvSpPr/>
          <p:nvPr/>
        </p:nvSpPr>
        <p:spPr>
          <a:xfrm>
            <a:off x="749808" y="5897880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Parametric CAD and Part Design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7315200" y="5897880"/>
            <a:ext cx="3657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 • Check • Print • Recommend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CAD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CAD choice should leave evidence another person can inspect.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model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9204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Evidence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9204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feature, dimension, screenshot, setting, or test that supports the claim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8412480" y="1828800"/>
            <a:ext cx="3246120" cy="2377440"/>
          </a:xfrm>
          <a:prstGeom prst="roundRect">
            <a:avLst>
              <a:gd name="adj" fmla="val 5769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641080" y="2103120"/>
            <a:ext cx="2743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641080" y="2743200"/>
            <a:ext cx="2743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1005840" y="50749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 sketches, dimensions, constraints, screenshots, exported files, slicer previews, measurements, and fit tests.</a:t>
            </a:r>
            <a:endParaRPr lang="en-US" sz="13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the evidence that would best support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554480"/>
            <a:ext cx="10332720" cy="914400"/>
          </a:xfrm>
          <a:prstGeom prst="roundRect">
            <a:avLst>
              <a:gd name="adj" fmla="val 150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87452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cad model check and revision work is accurate and ready to move forward.”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 or model view that shows the feature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8892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926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3017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5351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dimensions, settings, or test results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54780"/>
            <a:ext cx="5074920" cy="982980"/>
          </a:xfrm>
          <a:prstGeom prst="roundRect">
            <a:avLst>
              <a:gd name="adj" fmla="val 1395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0919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1833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19372"/>
            <a:ext cx="4343400" cy="7543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random file name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claim.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4754880" cy="2743200"/>
          </a:xfrm>
          <a:prstGeom prst="roundRect">
            <a:avLst>
              <a:gd name="adj" fmla="val 5000"/>
            </a:avLst>
          </a:prstGeom>
          <a:solidFill>
            <a:srgbClr val="D9E7F7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234440" y="265176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screenshot/model view shows what was created. Dimensions, settings, or test results show whether it meets the requirement.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1645920"/>
            <a:ext cx="466344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400800" y="184708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6400800" y="2176272"/>
            <a:ext cx="42062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file names may support the story, but they do not prove the model is correct by themselves.</a:t>
            </a:r>
            <a:endParaRPr lang="en-US" sz="12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27632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865376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model is 25.4 times too large in the slicer. What likely caused it?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144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515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5087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unit mismatch between inches and millimeters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172200" y="276148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09360" y="289864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09360" y="299008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766560" y="292608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 many fillets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15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0515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5087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missing screenshot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6172200" y="3973068"/>
            <a:ext cx="5074920" cy="102870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309360" y="4110228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09360" y="4201668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6766560" y="4137660"/>
            <a:ext cx="4343400" cy="8001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slow laptop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332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move turns uncertainty into useful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45920"/>
            <a:ext cx="10332720" cy="1097280"/>
          </a:xfrm>
          <a:prstGeom prst="roundRect">
            <a:avLst>
              <a:gd name="adj" fmla="val 12500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 — A unit mismatch between inches and millimeters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9144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430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1430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issue or result clearly.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36576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38862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likely cause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38862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issue to a CAD decision.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4008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66294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or confirm the model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6294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controlled change or document why no change is needed.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9144000" y="3383280"/>
            <a:ext cx="2423160" cy="1325880"/>
          </a:xfrm>
          <a:prstGeom prst="roundRect">
            <a:avLst>
              <a:gd name="adj" fmla="val 10345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9372600" y="3584448"/>
            <a:ext cx="1965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evidence for the portfolio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9372600" y="3913632"/>
            <a:ext cx="1965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proof of the decision.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0020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143000" y="178308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43000" y="187452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691640" y="180136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cad model check and revision model is good because it looks finished.”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778240" y="208483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914400" y="269748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1143000" y="28803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143000" y="29718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691640" y="289864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model uses the documented dimension and the screenshot shows the controlled feature.”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8778240" y="318211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914400" y="3794760"/>
            <a:ext cx="10332720" cy="749808"/>
          </a:xfrm>
          <a:prstGeom prst="roundRect">
            <a:avLst>
              <a:gd name="adj" fmla="val 18293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143000" y="397764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43000" y="406908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691640" y="3995928"/>
            <a:ext cx="8778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model after the check showed a size or fit problem.”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778240" y="4279392"/>
            <a:ext cx="2011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Opinion-heavy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finished.”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2628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75488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B: Evidence-based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75488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the model to a documented dimension and visible feature evidence.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138160" y="1737360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366760" y="193852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C: Evidence-based reasoning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366760" y="2267712"/>
            <a:ext cx="269748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revision to a specific check result or problem.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4892040"/>
            <a:ext cx="10332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CAD evidence = stronger engineering communication.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Save Today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the strongest artifact from today for your Unit 2 portfolio.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8872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Deliverable checklist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8872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check list is complete.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 least one revision is documented.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screenshot shows the corrected model.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263640" y="1691640"/>
            <a:ext cx="4892040" cy="3566160"/>
          </a:xfrm>
          <a:prstGeom prst="roundRect">
            <a:avLst>
              <a:gd name="adj" fmla="val 384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37960" y="1965960"/>
            <a:ext cx="3200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37960" y="2423160"/>
            <a:ext cx="420624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Dated notebook entry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Screenshot or exported file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Short claim explaining what the evidence proves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537960" y="4343400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portfolio should show how the model improved across the unit.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the skill before moving forward.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10332720" cy="3383280"/>
          </a:xfrm>
          <a:prstGeom prst="roundRect">
            <a:avLst>
              <a:gd name="adj" fmla="val 4054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1234440" y="205740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234440" y="216712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828800" y="205740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CAD decision you made or checked today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234440" y="283464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234440" y="294436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828800" y="283464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that proves your model is controlled, accurate, or printable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1234440" y="3611880"/>
            <a:ext cx="384048" cy="38404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234440" y="372160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828800" y="3611880"/>
            <a:ext cx="8778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today’s tool, workflow, or assignment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914400" y="5486400"/>
            <a:ext cx="10332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2.13 — Preparing CAD Files for 3D Printing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CAD evidence for the Unit 2 tolerance tester.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480560" cy="2743200"/>
          </a:xfrm>
          <a:prstGeom prst="roundRect">
            <a:avLst>
              <a:gd name="adj" fmla="val 50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2331720"/>
            <a:ext cx="384048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model size, units, features, and printability.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CAD evidence to design intent.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 at least one revision or confirmation.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1097280" y="4187952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097280" y="4498848"/>
            <a:ext cx="3840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model is checked before it becomes a printed mistake.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989320" y="1691640"/>
            <a:ext cx="5303520" cy="3520440"/>
          </a:xfrm>
          <a:prstGeom prst="roundRect">
            <a:avLst>
              <a:gd name="adj" fmla="val 389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63640" y="1901952"/>
            <a:ext cx="2560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309360" y="235915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18" name="Text 16"/>
          <p:cNvSpPr/>
          <p:nvPr/>
        </p:nvSpPr>
        <p:spPr>
          <a:xfrm>
            <a:off x="7178040" y="230428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09360" y="274320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7178040" y="268833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concept + vocabulary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6309360" y="3127248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2" name="Text 20"/>
          <p:cNvSpPr/>
          <p:nvPr/>
        </p:nvSpPr>
        <p:spPr>
          <a:xfrm>
            <a:off x="7178040" y="3072384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309360" y="3511296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820" dirty="0"/>
          </a:p>
        </p:txBody>
      </p:sp>
      <p:sp>
        <p:nvSpPr>
          <p:cNvPr id="24" name="Text 22"/>
          <p:cNvSpPr/>
          <p:nvPr/>
        </p:nvSpPr>
        <p:spPr>
          <a:xfrm>
            <a:off x="7178040" y="3456432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modeling/application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6309360" y="3895344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7178040" y="3840480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and quick check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09360" y="4279392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7178040" y="4224528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evidence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6309360" y="4663440"/>
            <a:ext cx="6400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 min</a:t>
            </a:r>
            <a:endParaRPr lang="en-US" sz="820" dirty="0"/>
          </a:p>
        </p:txBody>
      </p:sp>
      <p:sp>
        <p:nvSpPr>
          <p:cNvPr id="30" name="Text 28"/>
          <p:cNvSpPr/>
          <p:nvPr/>
        </p:nvSpPr>
        <p:spPr>
          <a:xfrm>
            <a:off x="7178040" y="4608576"/>
            <a:ext cx="3474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is checking a CAD model before printing usually faster than fixing a bad print?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be ready to share one short answer.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64208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659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response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2359152"/>
            <a:ext cx="9509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or think silently for one minute, then share a response that connects today’s CAD skill to accuracy, editability, or printability.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1143000" y="4389120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way to think about this on the next slide.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CAD Thinking Move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answer as a starting point for today’s modeling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828800"/>
            <a:ext cx="10332720" cy="2377440"/>
          </a:xfrm>
          <a:prstGeom prst="roundRect">
            <a:avLst>
              <a:gd name="adj" fmla="val 5769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94560"/>
            <a:ext cx="9601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changes are usually faster and cheaper than wasting print time, material, and queue space on a part with avoidable errors.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920240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920240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748784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48784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577328" y="3886200"/>
            <a:ext cx="2663952" cy="438912"/>
          </a:xfrm>
          <a:prstGeom prst="roundRect">
            <a:avLst>
              <a:gd name="adj" fmla="val 16667"/>
            </a:avLst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577328" y="4023360"/>
            <a:ext cx="266395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051560" y="4892040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CAD choices should be controlled enough to revise and clear enough to explain.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check should happen before export?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before the reveal.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515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5087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Units, dimensions, features, and printability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172200" y="169164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309360" y="182880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09360" y="192024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766560" y="185623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model color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144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5087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file size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2200" y="3429000"/>
            <a:ext cx="5074920" cy="1554480"/>
          </a:xfrm>
          <a:prstGeom prst="roundRect">
            <a:avLst>
              <a:gd name="adj" fmla="val 8824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09360" y="3566160"/>
            <a:ext cx="347472" cy="347472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3657600"/>
            <a:ext cx="347472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766560" y="3593592"/>
            <a:ext cx="434340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teacher’s opinion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91440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answer connects to controlled CAD practice.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37360"/>
            <a:ext cx="2926080" cy="2468880"/>
          </a:xfrm>
          <a:prstGeom prst="roundRect">
            <a:avLst>
              <a:gd name="adj" fmla="val 555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05740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A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143000" y="2743200"/>
            <a:ext cx="2468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Units, dimensions, features, and printability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160520" y="1737360"/>
            <a:ext cx="347472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389120" y="19385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2267712"/>
            <a:ext cx="301752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complete check catches problems before they become fabrication failures.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63840" y="1737360"/>
            <a:ext cx="33832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92440" y="1938528"/>
            <a:ext cx="2926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92440" y="2267712"/>
            <a:ext cx="29260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2, the strongest CAD decisions improve accuracy, editability, printability, or evidence quality.</a:t>
            </a:r>
            <a:endParaRPr lang="en-US" sz="12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SKILL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big ideas behind today’s work.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9728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review prevents printing the wrong part.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34340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57200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57200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Models should be checked for size, units, features, and printability.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7818120" y="1828800"/>
            <a:ext cx="3154680" cy="2468880"/>
          </a:xfrm>
          <a:prstGeom prst="roundRect">
            <a:avLst>
              <a:gd name="adj" fmla="val 5556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046720" y="2029968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046720" y="2359152"/>
            <a:ext cx="26974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is normal engineering work.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914400" y="5074920"/>
            <a:ext cx="10332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yourself: How does this CAD decision improve accuracy, editability, or printability?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WORKFLOW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a cleaner model and stronger evidence.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868680" y="1691640"/>
            <a:ext cx="475488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14300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Modeling moves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1143000" y="240487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43000" y="245973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554480" y="240487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 dimensions and units.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143000" y="298399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143000" y="303885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554480" y="298399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the model to the design intent.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1143000" y="3563112"/>
            <a:ext cx="292608" cy="292608"/>
          </a:xfrm>
          <a:prstGeom prst="ellipse">
            <a:avLst/>
          </a:prstGeom>
          <a:solidFill>
            <a:srgbClr val="D2A844"/>
          </a:solidFill>
          <a:ln w="12700">
            <a:solidFill>
              <a:srgbClr val="D2A8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143000" y="3617976"/>
            <a:ext cx="29260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554480" y="3563112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the model before exporting.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080760" y="1691640"/>
            <a:ext cx="5166360" cy="3657600"/>
          </a:xfrm>
          <a:prstGeom prst="roundRect">
            <a:avLst>
              <a:gd name="adj" fmla="val 3750"/>
            </a:avLst>
          </a:prstGeom>
          <a:solidFill>
            <a:srgbClr val="F7FAFD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355080" y="19385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355080" y="2423160"/>
            <a:ext cx="4480560" cy="1280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Does the model match the intended measurements?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another student understand the feature?
</a:t>
            </a:r>
            <a:pPr indent="0" marL="0">
              <a:buNone/>
            </a:pPr>
            <a:r>
              <a:rPr lang="en-US" sz="12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50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Will the part be printable or testable?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4480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2A8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CAD work is controlled enough to revise and clear enough to explain.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18872"/>
          </a:xfrm>
          <a:prstGeom prst="rect">
            <a:avLst/>
          </a:prstGeom>
          <a:solidFill>
            <a:srgbClr val="08213A"/>
          </a:solidFill>
          <a:ln w="12700">
            <a:solidFill>
              <a:srgbClr val="0821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40080" y="347472"/>
            <a:ext cx="2926080" cy="301752"/>
          </a:xfrm>
          <a:prstGeom prst="roundRect">
            <a:avLst>
              <a:gd name="adj" fmla="val 36364"/>
            </a:avLst>
          </a:prstGeom>
          <a:solidFill>
            <a:srgbClr val="D9E7F7"/>
          </a:solidFill>
          <a:ln w="12700">
            <a:solidFill>
              <a:srgbClr val="D9E7F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429768"/>
            <a:ext cx="256032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03A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40080" y="713232"/>
            <a:ext cx="8778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658368" y="1353312"/>
            <a:ext cx="8778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presentation and your CAD workspace together.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2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9692640" y="6473952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465A7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2.12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914400" y="1783080"/>
            <a:ext cx="10332720" cy="1828800"/>
          </a:xfrm>
          <a:prstGeom prst="roundRect">
            <a:avLst>
              <a:gd name="adj" fmla="val 7500"/>
            </a:avLst>
          </a:prstGeom>
          <a:solidFill>
            <a:srgbClr val="FFFFFF"/>
          </a:solidFill>
          <a:ln w="12700">
            <a:solidFill>
              <a:srgbClr val="D9E2EC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234440" y="2148840"/>
            <a:ext cx="9692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071C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 a CAD review checklist and make or document one model revision.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914400" y="4160520"/>
            <a:ext cx="10332720" cy="960120"/>
          </a:xfrm>
          <a:prstGeom prst="roundRect">
            <a:avLst>
              <a:gd name="adj" fmla="val 14286"/>
            </a:avLst>
          </a:prstGeom>
          <a:solidFill>
            <a:srgbClr val="0E2D4A"/>
          </a:solidFill>
          <a:ln w="12700">
            <a:solidFill>
              <a:srgbClr val="0E2D4A"/>
            </a:solidFill>
            <a:prstDash val="solid"/>
          </a:ln>
          <a:effectLst>
            <a:outerShdw sx="100000" sy="100000" kx="0" ky="0" algn="bl" rotWithShape="0" blurRad="12700" dist="12700" dir="27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88720" y="4526280"/>
            <a:ext cx="9784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Checkpoint: be ready to show your CAD evidence before the exit ticket.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2.12 CAD Model Check and Revision</dc:title>
  <dc:subject>IED Unit 2</dc:subject>
  <dc:creator>LockwoodSTEM</dc:creator>
  <cp:lastModifiedBy>LockwoodSTEM</cp:lastModifiedBy>
  <cp:revision>1</cp:revision>
  <dcterms:created xsi:type="dcterms:W3CDTF">2026-07-16T23:18:27Z</dcterms:created>
  <dcterms:modified xsi:type="dcterms:W3CDTF">2026-07-16T23:18:27Z</dcterms:modified>
</cp:coreProperties>
</file>