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2.11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Rocket Part Modeling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parameters make a model easier to revise?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parametric rocket part modeling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clearance needs to change from 0.2 mm to 0.4 mm across several features. What model setup helps most?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linked parameter controlling the clearance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Manually deleting every feature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Changing only the screenshot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Renaming the file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One linked parameter controlling the clearance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parametric rocket part modeling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includes editable dimensions or parameters.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identifies which values control the design.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quick revision test is documented.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2.12 — CAD Model Check and Revision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values that should become parameters.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editable dimensions to control a model.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whether the model updates predictably.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design change can be made by editing a value instead of rebuilding the model.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dimensions in a rocket part might need to change later?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Diameter, wall thickness, fin spacing, hole size, clearance, and overall length are likely to change as fit or performance requirements evolve.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value is a strong candidate for a parameter?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critical diameter that may change after testing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color choice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crop size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date in the footer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critical diameter that may change after testing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Critical values that may change later should be easy to revise without rebuilding the whole model.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Parameters allow key values to update the model.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parametric model is easier to revise than a fixed model.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parameters connect to real design requirements.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values that may change later.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named dimensions or editable parameters.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by changing one value and observing the result.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2.11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or revise a model using at least one editable value that controls an important feature.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2.11 Parametric Rocket Part Modeling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