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2.10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Patterns and Symmetry: Rocket Fins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patterns create repeated features accurately?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patterns and symmetry: rocket fins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rocket has three fins but one is not evenly spaced. What should be revised?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circular pattern settings or axis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browser background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file extension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screenshot angle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The circular pattern settings or axis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patterns and symmetry: rocket fins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 pattern or symmetry model is complete.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the pattern method used.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Alignment is checked visually and with CAD tools.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2.11 — Parametric Rocket Part Modeling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patterns to repeat features accurately.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symmetry matters in aerospace parts.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count, spacing, and alignment.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features are evenly spaced and controlled by a pattern rather than rebuilt one at a time.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should rocket fins be patterned instead of copied by hand?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pattern controls spacing and alignment consistently. Manual copies are easier to misplace or make uneven.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tool best supports fins evenly spaced around a rocket body?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Circular pattern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 tool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 rename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Circular pattern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Circular pattern repeats features around an axis at equal angular spacing.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Patterns create consistent repeated features.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Symmetry improves alignment and reduces modeling errors.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fins must be evenly placed for balanced design.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place one accurate fin feature first.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circular pattern when spacing around a centerline.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fin count, angle, and alignment.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inspect a repeated fin pattern and explain how the pattern improves accuracy.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2.10 Patterns and Symmetry: Rocket Fins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