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1.9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Dimensioning Basics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show the size of an object clearly in a drawing?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PLACE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1.9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overall size dimensions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feature location dimensions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extension and dimension lines correctly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duplicate dimensions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that someone could model the part from your drawing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dimensioned technical sketch that communicates the size and important feature locations of a part.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1.9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dimensioning basics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1.10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1.9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dimensioning basics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Views show shape, but dimensions show size.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Dimension lines, extension lines, arrows, and numbers work together.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1.9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show the size of an object clearly in a drawing?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1.9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Place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Views show shape, but dimensions show size.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Dimension lines, extension lines, arrows, and numbers work together. Good dimensioning avoids missing, repeated, or confusing measurements.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dimensioning basics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1.9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Dimensioning Basics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Views show shape, but dimensions show size.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Dimension lines, extension lines, arrows, and numbers work together.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dimensioning avoids missing, repeated, or confusing measurements.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1.9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makes a dimension useful?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is placed anywhere that fits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gives clear size information without duplicating or confusing the drawing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the largest possible text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replaces the need for views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1.9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gives clear size information without duplicating or confusing the drawing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Dimensions should help a person build or inspect the part with the least confusion.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1.9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Place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how do engineers show the size of an object clearly in a drawing.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1.9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 to a rocket, bracket, or classroom object and record the evidence in your notebook.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dimensioning basics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dimensioned technical sketch that communicates the size and important feature locations of a part.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1.9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1.9: Dimensioning Basics</dc:title>
  <dc:subject>Introduction to Engineering Design Unit 1</dc:subject>
  <dc:creator>LockwoodSTEM</dc:creator>
  <cp:lastModifiedBy>LockwoodSTEM</cp:lastModifiedBy>
  <cp:revision>1</cp:revision>
  <dcterms:created xsi:type="dcterms:W3CDTF">2026-07-16T22:51:25Z</dcterms:created>
  <dcterms:modified xsi:type="dcterms:W3CDTF">2026-07-16T22:51:25Z</dcterms:modified>
</cp:coreProperties>
</file>