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1.7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Orthographic Projection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 engineers use multiple 2D views instead of only one 3D sketch?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VIEW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 VIEWS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FEATURES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1.7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front, top, and right views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 the views correctly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matching features across views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hidden lines if needed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views against the 3D object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basic orthographic layout that shows front, top, and right-side views of the same object.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1.7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orthographic projection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1.8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1.7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orthographic projection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Orthographic projection shows a 3D object as multiple flat views.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Each view shows only two dimensions at a time.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1.7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 engineers use multiple 2D views instead of only one 3D sketch?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1.7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View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 Views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Features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Orthographic projection shows a 3D object as multiple flat views.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view shows only two dimensions at a time. Multiple views reduce guessing when shape, size, or hidden features matter.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orthographic projection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1.7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Orthographic Projection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Orthographic projection shows a 3D object as multiple flat views.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view shows only two dimensions at a time.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Multiple views reduce guessing when shape, size, or hidden features matter.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1.7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use multiple orthographic views?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make the page busier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show shape and size without guessing from one angle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avoid dimensions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replace all sketches with words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1.7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show shape and size without guessing from one angle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Multiple aligned views reduce ambiguity and help another person understand the true shape of the part.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1.7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View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 Views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Features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why do engineers use multiple 2d views instead of only one 3d sketch.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1.7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 to a rocket, bracket, or classroom object and record the evidence in your notebook.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orthographic projection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basic orthographic layout that shows front, top, and right-side views of the same object.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1.7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1.7: Orthographic Projection</dc:title>
  <dc:subject>Introduction to Engineering Design Unit 1</dc:subject>
  <dc:creator>LockwoodSTEM</dc:creator>
  <cp:lastModifiedBy>LockwoodSTEM</cp:lastModifiedBy>
  <cp:revision>1</cp:revision>
  <dcterms:created xsi:type="dcterms:W3CDTF">2026-07-16T22:51:25Z</dcterms:created>
  <dcterms:modified xsi:type="dcterms:W3CDTF">2026-07-16T22:51:25Z</dcterms:modified>
</cp:coreProperties>
</file>