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1.6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Circles, Arcs, and Shading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curved features and surface depth in an isometric sketch?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at least one curved feature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light-to-dark value scale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shading to show form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object edges readable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what the curved feature represents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isometric sketch with at least one curved feature and shading that improves form clarity.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isometric circles, arcs, and shading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1.7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isometric circles, arcs, and shading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Circles usually appear as ellipses in isometric view.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Curved features need careful placement so they still look attached to the part.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show curved features and surface depth in an isometric sketch?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Circles usually appear as ellipses in isometric view.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Curved features need careful placement so they still look attached to the part. Shading and value can show surface direction, depth, and form.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isometric circles, arcs, and shading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Circles, Arcs, and Shading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Circles usually appear as ellipses in isometric view.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Curved features need careful placement so they still look attached to the part.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Shading and value can show surface direction, depth, and form.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an isometric sketch readable?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Random angled lines that look 3D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Consistent axes, visible edges, and proportion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Heavy shading before construction lines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showing the front face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Consistent axes, visible edges, and proportion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Isometric sketches communicate 3D form on a flat page by using consistent axes and clear visible features.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engineers show curved features and surface depth in an isometric sketch.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isometric circles, arcs, and shading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isometric sketch with at least one curved feature and shading that improves form clarity.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1.6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1.6: Isometric Circles, Arcs, and Shading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