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1.5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Isometric Sketching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show a 3D object clearly on a flat page?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CONSTRUCT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REFINE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1.5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an isometric box or envelope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consistent isometric axes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visible edges and features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part or design intent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proportions before darkening lines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clean isometric sketch that communicates a 3D object using consistent axes and visible features.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1.5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isometric sketching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1.6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1.5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isometric sketching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Isometric sketches show width, height, and depth at the same time.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Edges follow consistent vertical and angled directions.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1.5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show a 3D object clearly on a flat page?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1.5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Construct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Refine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Isometric sketches show width, height, and depth at the same time.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Edges follow consistent vertical and angled directions. Proportion and alignment matter more than artistic shading at first.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isometric sketching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1.5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Isometric Sketching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Isometric sketches show width, height, and depth at the same time.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Edges follow consistent vertical and angled directions.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Proportion and alignment matter more than artistic shading at first.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1.5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makes an isometric sketch readable?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Random angled lines that look 3D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Consistent axes, visible edges, and proportion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Heavy shading before construction lines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showing the front face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1.5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Consistent axes, visible edges, and proportion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Isometric sketches communicate 3D form on a flat page by using consistent axes and clear visible features.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1.5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Construct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Refine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can engineers show a 3d object clearly on a flat page.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1.5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sketch that communicates a design idea, feature, or part before modeling or building.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isometric sketching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clean isometric sketch that communicates a 3D object using consistent axes and visible features.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1.5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1.5: Isometric Sketching</dc:title>
  <dc:subject>Introduction to Engineering Design Unit 1</dc:subject>
  <dc:creator>LockwoodSTEM</dc:creator>
  <cp:lastModifiedBy>LockwoodSTEM</cp:lastModifiedBy>
  <cp:revision>1</cp:revision>
  <dcterms:created xsi:type="dcterms:W3CDTF">2026-07-16T22:51:25Z</dcterms:created>
  <dcterms:modified xsi:type="dcterms:W3CDTF">2026-07-16T22:51:25Z</dcterms:modified>
</cp:coreProperties>
</file>