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1.4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Centerlines &amp; Symmetry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show the center of a feature or object in a technical sketch?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SYMMETRY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centerlines to holes or circular features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symmetry where appropriate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centerlines consistently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alignment purpose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that centerlines do not look like object lines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that uses centerlines to show hole centers, axes, or symmetry clearly.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centerlines &amp; symmetry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1.5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centerlines &amp; symmetry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Centerlines mark axes, centers, and symmetry.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Circular features and repeated patterns need center references.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show the center of a feature or object in a technical sketch?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Symmetry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Centerlines mark axes, centers, and symmetry.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Circular features and repeated patterns need center references. Centerlines help parts align during modeling, fabrication, and inspection.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centerlines &amp; symmetry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Centerlines &amp; Symmetry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Centerlines mark axes, centers, and symmetry.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Circular features and repeated patterns need center references.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Centerlines help parts align during modeling, fabrication, and inspection.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best use of a centerline?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Outlining every visible edge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Marking the center of a hole, axis, or symmetrical feature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Showing a dimension value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Decorating the sketch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Marking the center of a hole, axis, or symmetrical feature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Centerlines help readers understand alignment, axes, holes, circular features, and symmetry.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Symmetry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show the center of a feature or object in a technical sketch.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centerlines &amp; symmetry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that uses centerlines to show hole centers, axes, or symmetry clearly.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1.4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1.4: Centerlines &amp; Symmetry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