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1.3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 Lines &amp; Hidden Lines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sketch show features that cannot be seen from one view?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REDUCE CLUTTER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visible edges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hidden lines where needed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hidden lines lighter than object lines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what hidden features represent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confusing sketches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technical sketch using object and hidden lines to communicate visible and non-visible features.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object lines &amp; hidden lines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1.4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object lines &amp; hidden lines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Object lines show visible edges and surfaces.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Hidden lines show important internal or blocked features.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sketch show features that cannot be seen from one view?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Reduce Clutter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 lines show visible edges and surfaces.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Hidden lines show important internal or blocked features. Hidden lines should clarify geometry, not clutter the view.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object lines &amp; hidden lines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 Lines &amp; Hidden Lines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Object lines show visible edges and surfaces.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Hidden lines show important internal or blocked features.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Hidden lines should clarify geometry, not clutter the view.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should hidden lines be used?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Whenever a sketch needs more detail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to show important blocked or internal features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replace object lines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when the drawing has empty space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to show important blocked or internal features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Hidden lines should clarify geometry that matters. Too many hidden lines can make a drawing harder to read.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Reduce Clutter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can a sketch show features that cannot be seen from one view.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 line types and apply them to features on an aerospace-style part.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object lines &amp; hidden lines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technical sketch using object and hidden lines to communicate visible and non-visible features.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1.3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1.3: Object Lines &amp; Hidden Lines</dc:title>
  <dc:subject>Introduction to Engineering Design Unit 1</dc:subject>
  <dc:creator>LockwoodSTEM</dc:creator>
  <cp:lastModifiedBy>LockwoodSTEM</cp:lastModifiedBy>
  <cp:revision>1</cp:revision>
  <dcterms:created xsi:type="dcterms:W3CDTF">2026-07-16T22:51:25Z</dcterms:created>
  <dcterms:modified xsi:type="dcterms:W3CDTF">2026-07-16T22:51:25Z</dcterms:modified>
</cp:coreProperties>
</file>