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1.2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Conventions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different types of lines help engineers communicate clearly?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at least three line types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each line type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correct line weight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lines to an aerospace-style part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Correct unclear or inconsistent lines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line convention practice sketch showing the correct purpose and appearance of major technical line types.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line conventions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1.3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line conventions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Line types are part of the language of engineering drawings.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Object, construction, hidden, center, and dimension lines each have a job.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different types of lines help engineers communicate clearly?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types are part of the language of engineering drawings.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Object, construction, hidden, center, and dimension lines each have a job. Line weight helps readers tell planning marks from final design geometry.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line conventions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Conventions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types are part of the language of engineering drawings.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Object, construction, hidden, center, and dimension lines each have a job.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weight helps readers tell planning marks from final design geometry.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line-use choice best supports a technical drawing?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same dark line for everything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construction, object, hidden, center, and dimension lines for their correct purposes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color instead of line conventions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Erase all planning lines before checking alignment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construction, object, hidden, center, and dimension lines for their correct purposes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Line conventions are a shared visual language. The reader should know what is visible, hidden, centered, measured, or still under construction.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different types of lines help engineers communicate clearly.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line types and apply them to features on an aerospace-style part.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line conventions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line convention practice sketch showing the correct purpose and appearance of major technical line types.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1.2: Line Conventions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