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1.22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Proposal Presentation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team justify a proposed rocket assembly improvement using engineering evidence?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the final documentation package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evidence slides or talking points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the proposed change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expected benefit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a clear design conclusion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rocket assembly improvement proposal supported by sketches, measurements, BOM, exploded view, assembly notes, and ECR evidence.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final rocket assembly proposal presentation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Unit 2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final rocket assembly proposal presentation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design proposal should connect the original assembly, evidence, and recommended change.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Strong presentations explain both strengths and limitations.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team justify a proposed rocket assembly improvement using engineering evidence?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proposal should connect the original assembly, evidence, and recommended change.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presentations explain both strengths and limitations. Engineering communication should be clear, honest, and evidence-based.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final rocket assembly proposal presentation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Proposal Presentation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proposal should connect the original assembly, evidence, and recommended change.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presentations explain both strengths and limitations.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communication should be clear, honest, and evidence-based.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a team justify a proposed rocket assembly improvement using engineering evidence.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final rocket assembly proposal presentation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rocket assembly improvement proposal supported by sketches, measurements, BOM, exploded view, assembly notes, and ECR evidence.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1.22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1.22: Final Rocket Assembly Proposal Presentation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