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1.20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Notes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write reassembly instructions that another team can follow?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1.20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a clear assembly sequence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Include alignment instructions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connection methods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at least one caution note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if another team could follow the notes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set of rocket assembly notes that would allow another student to reassemble the rocket accurately.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1.20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rocket assembly notes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1.21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1.20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rocket assembly notes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Assembly notes explain order, alignment, fit, and cautions.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Good instructions reduce mistakes during rebuilding.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1.20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write reassembly instructions that another team can follow?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1.20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notes explain order, alignment, fit, and cautions.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instructions reduce mistakes during rebuilding. Notes should include checks that confirm a step was done correctly.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rocket assembly notes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1.20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Notes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notes explain order, alignment, fit, and cautions.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instructions reduce mistakes during rebuilding.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should include checks that confirm a step was done correctly.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1.20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documentation choice best supports a rocket assembly review?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show a final photo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parts, order, measurements, relationships, and evidence-based notes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 parts without quantities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the change verbally but do not write it down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1.20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parts, order, measurements, relationships, and evidence-based notes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documentation should help someone understand how the system works, what parts are needed, and what evidence supports any proposed improvement.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1.20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how do engineers write reassembly instructions that another team can follow.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1.20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rocket assembly as evidence: parts, relationships, measurements, notes, and proposed improvements.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rocket assembly notes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set of rocket assembly notes that would allow another student to reassemble the rocket accurately.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1.20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1.20: Rocket Assembly Notes</dc:title>
  <dc:subject>Introduction to Engineering Design Unit 1</dc:subject>
  <dc:creator>LockwoodSTEM</dc:creator>
  <cp:lastModifiedBy>LockwoodSTEM</cp:lastModifiedBy>
  <cp:revision>1</cp:revision>
  <dcterms:created xsi:type="dcterms:W3CDTF">2026-07-16T22:51:26Z</dcterms:created>
  <dcterms:modified xsi:type="dcterms:W3CDTF">2026-07-16T22:51:26Z</dcterms:modified>
</cp:coreProperties>
</file>